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4564685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248668" y="535420"/>
            <a:ext cx="35393864" cy="1889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4248668" y="2614169"/>
            <a:ext cx="35393864" cy="479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248668" y="3282932"/>
            <a:ext cx="35393864" cy="746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807880" y="1549359"/>
            <a:ext cx="1465966" cy="146596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807880" y="2190902"/>
            <a:ext cx="146596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011218" y="1549359"/>
            <a:ext cx="1465966" cy="146596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11218" y="2190902"/>
            <a:ext cx="146596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877824" y="5179162"/>
            <a:ext cx="16608430" cy="1381816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77824" y="5179162"/>
            <a:ext cx="16608430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2688" y="5215738"/>
            <a:ext cx="1649870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950976" y="6155741"/>
            <a:ext cx="16462126" cy="128050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8100731" y="5179162"/>
            <a:ext cx="24912645" cy="1381816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8100731" y="5179162"/>
            <a:ext cx="24912645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8155595" y="5215738"/>
            <a:ext cx="2480291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8173883" y="6155741"/>
            <a:ext cx="24766341" cy="128050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877824" y="19611799"/>
            <a:ext cx="16608430" cy="753717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77824" y="19611799"/>
            <a:ext cx="16608430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32688" y="19648375"/>
            <a:ext cx="1649870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950976" y="20588378"/>
            <a:ext cx="16462126" cy="65240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18100731" y="19611799"/>
            <a:ext cx="24912645" cy="753717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8100731" y="19611799"/>
            <a:ext cx="24912645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8155595" y="19648375"/>
            <a:ext cx="2480291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18173883" y="20588378"/>
            <a:ext cx="24766341" cy="65240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877824" y="27763454"/>
            <a:ext cx="16608430" cy="1004957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77824" y="27763454"/>
            <a:ext cx="16608430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32688" y="27800030"/>
            <a:ext cx="1649870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950976" y="28740033"/>
            <a:ext cx="16462126" cy="9036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18100731" y="27763454"/>
            <a:ext cx="24912645" cy="1004957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8100731" y="27763454"/>
            <a:ext cx="24912645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8155595" y="27800030"/>
            <a:ext cx="2480291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18173883" y="28740033"/>
            <a:ext cx="24766341" cy="90364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877824" y="38427502"/>
            <a:ext cx="16608430" cy="502478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77824" y="38427502"/>
            <a:ext cx="16608430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32688" y="38464078"/>
            <a:ext cx="1649870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950976" y="39404082"/>
            <a:ext cx="16462126" cy="40116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18100731" y="38427502"/>
            <a:ext cx="24912645" cy="502478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8100731" y="38427502"/>
            <a:ext cx="24912645" cy="921715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8155595" y="38464078"/>
            <a:ext cx="2480291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18173883" y="39404082"/>
            <a:ext cx="24766341" cy="40116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