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51206400" cy="38404800"/>
  <p:notesSz cx="38404800" cy="5120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64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51206400" cy="4190649"/>
          </a:xfrm>
          <a:prstGeom prst="rect">
            <a:avLst/>
          </a:prstGeom>
          <a:solidFill>
            <a:srgbClr val="111111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956780" y="335252"/>
            <a:ext cx="41292841" cy="1905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5" name="Text 3"/>
          <p:cNvSpPr/>
          <p:nvPr/>
        </p:nvSpPr>
        <p:spPr>
          <a:xfrm>
            <a:off x="4956780" y="2431040"/>
            <a:ext cx="41292841" cy="482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4956780" y="3104370"/>
            <a:ext cx="41292841" cy="751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4109193" y="1453964"/>
            <a:ext cx="1710294" cy="1282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44109193" y="2003884"/>
            <a:ext cx="171029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46679754" y="1453964"/>
            <a:ext cx="1710294" cy="1282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6679754" y="2003884"/>
            <a:ext cx="171029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1024128" y="4728316"/>
            <a:ext cx="19376502" cy="12016337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24128" y="4728316"/>
            <a:ext cx="19376502" cy="80650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78992" y="4764892"/>
            <a:ext cx="1926677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1097280" y="5589681"/>
            <a:ext cx="19230198" cy="111183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21117519" y="4728316"/>
            <a:ext cx="29064753" cy="12016337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1117519" y="4728316"/>
            <a:ext cx="29064753" cy="80650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1172383" y="4764892"/>
            <a:ext cx="2895502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21190671" y="5589681"/>
            <a:ext cx="28918449" cy="111183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1024128" y="17282320"/>
            <a:ext cx="19376502" cy="6554366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24128" y="17282320"/>
            <a:ext cx="19376502" cy="80650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78992" y="17318896"/>
            <a:ext cx="1926677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1097280" y="18143685"/>
            <a:ext cx="19230198" cy="56564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21117519" y="17282320"/>
            <a:ext cx="29064753" cy="6554366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1117519" y="17282320"/>
            <a:ext cx="29064753" cy="80650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1172383" y="17318896"/>
            <a:ext cx="2895502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21190671" y="18143685"/>
            <a:ext cx="28918449" cy="56564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1024128" y="24374353"/>
            <a:ext cx="19376502" cy="8739154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24128" y="24374353"/>
            <a:ext cx="19376502" cy="80650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78992" y="24410929"/>
            <a:ext cx="1926677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1097280" y="25235718"/>
            <a:ext cx="19230198" cy="78412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21117519" y="24374353"/>
            <a:ext cx="29064753" cy="8739154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1117519" y="24374353"/>
            <a:ext cx="29064753" cy="80650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1172383" y="24410929"/>
            <a:ext cx="2895502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21190671" y="25235718"/>
            <a:ext cx="28918449" cy="78412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1024128" y="33651175"/>
            <a:ext cx="19376502" cy="4369577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24128" y="33651175"/>
            <a:ext cx="19376502" cy="80650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078992" y="33687751"/>
            <a:ext cx="1926677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1097280" y="34512540"/>
            <a:ext cx="19230198" cy="34716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21117519" y="33651175"/>
            <a:ext cx="29064753" cy="4369577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1117519" y="33651175"/>
            <a:ext cx="29064753" cy="80650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1172383" y="33687751"/>
            <a:ext cx="2895502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21190671" y="34512540"/>
            <a:ext cx="28918449" cy="34716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