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3406285"/>
          </a:xfrm>
          <a:prstGeom prst="rect">
            <a:avLst/>
          </a:prstGeom>
          <a:solidFill>
            <a:srgbClr val="111111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143337" y="272503"/>
            <a:ext cx="34516391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5" name="Text 3"/>
          <p:cNvSpPr/>
          <p:nvPr/>
        </p:nvSpPr>
        <p:spPr>
          <a:xfrm>
            <a:off x="4143337" y="1976396"/>
            <a:ext cx="34516391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4143337" y="2523573"/>
            <a:ext cx="34516391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36870559" y="1197537"/>
            <a:ext cx="1429622" cy="101121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6870559" y="1611703"/>
            <a:ext cx="142962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9" name="Shape 7"/>
          <p:cNvSpPr/>
          <p:nvPr/>
        </p:nvSpPr>
        <p:spPr>
          <a:xfrm>
            <a:off x="39019273" y="1197537"/>
            <a:ext cx="1429622" cy="1011211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9019273" y="1611703"/>
            <a:ext cx="1429622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11" name="Shape 9"/>
          <p:cNvSpPr/>
          <p:nvPr/>
        </p:nvSpPr>
        <p:spPr>
          <a:xfrm>
            <a:off x="856061" y="3830146"/>
            <a:ext cx="16196679" cy="94339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856061" y="3830146"/>
            <a:ext cx="1619667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0925" y="3866722"/>
            <a:ext cx="1608695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3900" dirty="0"/>
          </a:p>
        </p:txBody>
      </p:sp>
      <p:sp>
        <p:nvSpPr>
          <p:cNvPr id="14" name="Text 12"/>
          <p:cNvSpPr/>
          <p:nvPr/>
        </p:nvSpPr>
        <p:spPr>
          <a:xfrm>
            <a:off x="929213" y="4520802"/>
            <a:ext cx="16050375" cy="87067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15" name="Shape 13"/>
          <p:cNvSpPr/>
          <p:nvPr/>
        </p:nvSpPr>
        <p:spPr>
          <a:xfrm>
            <a:off x="17651984" y="3830146"/>
            <a:ext cx="24295019" cy="9433940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7651984" y="3830146"/>
            <a:ext cx="2429501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7706848" y="3866722"/>
            <a:ext cx="2418529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3900" dirty="0"/>
          </a:p>
        </p:txBody>
      </p:sp>
      <p:sp>
        <p:nvSpPr>
          <p:cNvPr id="18" name="Text 16"/>
          <p:cNvSpPr/>
          <p:nvPr/>
        </p:nvSpPr>
        <p:spPr>
          <a:xfrm>
            <a:off x="17725136" y="4520802"/>
            <a:ext cx="24148715" cy="87067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19" name="Shape 17"/>
          <p:cNvSpPr/>
          <p:nvPr/>
        </p:nvSpPr>
        <p:spPr>
          <a:xfrm>
            <a:off x="856061" y="13687947"/>
            <a:ext cx="16196679" cy="514578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856061" y="13687947"/>
            <a:ext cx="1619667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910925" y="13724523"/>
            <a:ext cx="1608695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22" name="Text 20"/>
          <p:cNvSpPr/>
          <p:nvPr/>
        </p:nvSpPr>
        <p:spPr>
          <a:xfrm>
            <a:off x="929213" y="14378603"/>
            <a:ext cx="16050375" cy="44185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23" name="Shape 21"/>
          <p:cNvSpPr/>
          <p:nvPr/>
        </p:nvSpPr>
        <p:spPr>
          <a:xfrm>
            <a:off x="17651984" y="13687947"/>
            <a:ext cx="24295019" cy="5145786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7651984" y="13687947"/>
            <a:ext cx="2429501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7706848" y="13724523"/>
            <a:ext cx="2418529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26" name="Text 24"/>
          <p:cNvSpPr/>
          <p:nvPr/>
        </p:nvSpPr>
        <p:spPr>
          <a:xfrm>
            <a:off x="17725136" y="14378603"/>
            <a:ext cx="24148715" cy="44185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27" name="Shape 25"/>
          <p:cNvSpPr/>
          <p:nvPr/>
        </p:nvSpPr>
        <p:spPr>
          <a:xfrm>
            <a:off x="856061" y="19257594"/>
            <a:ext cx="16196679" cy="686104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856061" y="19257594"/>
            <a:ext cx="1619667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10925" y="19294170"/>
            <a:ext cx="1608695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3900" dirty="0"/>
          </a:p>
        </p:txBody>
      </p:sp>
      <p:sp>
        <p:nvSpPr>
          <p:cNvPr id="30" name="Text 28"/>
          <p:cNvSpPr/>
          <p:nvPr/>
        </p:nvSpPr>
        <p:spPr>
          <a:xfrm>
            <a:off x="929213" y="19948249"/>
            <a:ext cx="16050375" cy="61338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31" name="Shape 29"/>
          <p:cNvSpPr/>
          <p:nvPr/>
        </p:nvSpPr>
        <p:spPr>
          <a:xfrm>
            <a:off x="17651984" y="19257594"/>
            <a:ext cx="24295019" cy="6861047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7651984" y="19257594"/>
            <a:ext cx="2429501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7706848" y="19294170"/>
            <a:ext cx="2418529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34" name="Text 32"/>
          <p:cNvSpPr/>
          <p:nvPr/>
        </p:nvSpPr>
        <p:spPr>
          <a:xfrm>
            <a:off x="17725136" y="19948249"/>
            <a:ext cx="24148715" cy="61338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35" name="Shape 33"/>
          <p:cNvSpPr/>
          <p:nvPr/>
        </p:nvSpPr>
        <p:spPr>
          <a:xfrm>
            <a:off x="856061" y="26542502"/>
            <a:ext cx="16196679" cy="343052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56061" y="26542502"/>
            <a:ext cx="1619667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910925" y="26579078"/>
            <a:ext cx="1608695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3900" dirty="0"/>
          </a:p>
        </p:txBody>
      </p:sp>
      <p:sp>
        <p:nvSpPr>
          <p:cNvPr id="38" name="Text 36"/>
          <p:cNvSpPr/>
          <p:nvPr/>
        </p:nvSpPr>
        <p:spPr>
          <a:xfrm>
            <a:off x="929213" y="27233158"/>
            <a:ext cx="16050375" cy="27032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200" dirty="0"/>
          </a:p>
        </p:txBody>
      </p:sp>
      <p:sp>
        <p:nvSpPr>
          <p:cNvPr id="39" name="Shape 37"/>
          <p:cNvSpPr/>
          <p:nvPr/>
        </p:nvSpPr>
        <p:spPr>
          <a:xfrm>
            <a:off x="17651984" y="26542502"/>
            <a:ext cx="24295019" cy="3430524"/>
          </a:xfrm>
          <a:prstGeom prst="rect">
            <a:avLst/>
          </a:prstGeom>
          <a:solidFill>
            <a:srgbClr val="FFFFFF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7651984" y="26542502"/>
            <a:ext cx="24295019" cy="635791"/>
          </a:xfrm>
          <a:prstGeom prst="rect">
            <a:avLst/>
          </a:prstGeom>
          <a:solidFill>
            <a:srgbClr val="F4F4F5"/>
          </a:solidFill>
          <a:ln w="12700">
            <a:solidFill>
              <a:srgbClr val="E4E4E7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7706848" y="26579078"/>
            <a:ext cx="24185291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42" name="Text 40"/>
          <p:cNvSpPr/>
          <p:nvPr/>
        </p:nvSpPr>
        <p:spPr>
          <a:xfrm>
            <a:off x="17725136" y="27233158"/>
            <a:ext cx="24148715" cy="270329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1111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