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451519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30696" y="445152"/>
            <a:ext cx="24414392" cy="15135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930696" y="2047699"/>
            <a:ext cx="24414392" cy="8012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930696" y="2848972"/>
            <a:ext cx="24414392" cy="12464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079560" y="1510948"/>
            <a:ext cx="1011211" cy="1429622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6079560" y="2134319"/>
            <a:ext cx="10112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599405" y="1510948"/>
            <a:ext cx="1011211" cy="1429622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599405" y="2134319"/>
            <a:ext cx="10112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05516" y="5050762"/>
            <a:ext cx="11456357" cy="1347558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5516" y="5050762"/>
            <a:ext cx="11456357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0380" y="5087338"/>
            <a:ext cx="1134662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678668" y="6004490"/>
            <a:ext cx="11310053" cy="124852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2485733" y="5050762"/>
            <a:ext cx="17184535" cy="13475585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485733" y="5050762"/>
            <a:ext cx="17184535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40597" y="5087338"/>
            <a:ext cx="1707480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2558885" y="6004490"/>
            <a:ext cx="17038231" cy="124852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605516" y="19125590"/>
            <a:ext cx="11456357" cy="735031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5516" y="19125590"/>
            <a:ext cx="11456357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0380" y="19162166"/>
            <a:ext cx="1134662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678668" y="20079318"/>
            <a:ext cx="11310053" cy="63600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2485733" y="19125590"/>
            <a:ext cx="17184535" cy="7350319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485733" y="19125590"/>
            <a:ext cx="17184535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540597" y="19162166"/>
            <a:ext cx="1707480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2558885" y="20079318"/>
            <a:ext cx="17038231" cy="63600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605516" y="27075152"/>
            <a:ext cx="11456357" cy="980042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5516" y="27075152"/>
            <a:ext cx="11456357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0380" y="27111728"/>
            <a:ext cx="1134662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678668" y="28028880"/>
            <a:ext cx="11310053" cy="8810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2485733" y="27075152"/>
            <a:ext cx="17184535" cy="980042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485733" y="27075152"/>
            <a:ext cx="17184535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540597" y="27111728"/>
            <a:ext cx="1707480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2558885" y="28028880"/>
            <a:ext cx="17038231" cy="8810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605516" y="37474821"/>
            <a:ext cx="11456357" cy="490021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5516" y="37474821"/>
            <a:ext cx="11456357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0380" y="37511397"/>
            <a:ext cx="11346629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678668" y="38428549"/>
            <a:ext cx="11310053" cy="3909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2485733" y="37474821"/>
            <a:ext cx="17184535" cy="490021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2485733" y="37474821"/>
            <a:ext cx="17184535" cy="89886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540597" y="37511397"/>
            <a:ext cx="17074807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2558885" y="38428549"/>
            <a:ext cx="17038231" cy="3909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