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930696" y="192372"/>
            <a:ext cx="24414392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2930696" y="1393616"/>
            <a:ext cx="24414392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930696" y="1780432"/>
            <a:ext cx="24414392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6079560" y="845146"/>
            <a:ext cx="1011211" cy="714353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6079560" y="1110882"/>
            <a:ext cx="101121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7599405" y="845146"/>
            <a:ext cx="1011211" cy="714353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599405" y="1110882"/>
            <a:ext cx="101121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605516" y="2704074"/>
            <a:ext cx="11456357" cy="666508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05516" y="2704074"/>
            <a:ext cx="11456357" cy="44914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0380" y="2740650"/>
            <a:ext cx="1134662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678668" y="3208082"/>
            <a:ext cx="11310053" cy="6124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12485733" y="2704074"/>
            <a:ext cx="17184535" cy="666508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485733" y="2704074"/>
            <a:ext cx="17184535" cy="44914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540597" y="2740650"/>
            <a:ext cx="17074807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2558885" y="3208082"/>
            <a:ext cx="17038231" cy="6124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605516" y="9668584"/>
            <a:ext cx="11456357" cy="363549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05516" y="9668584"/>
            <a:ext cx="11456357" cy="44914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60380" y="9705160"/>
            <a:ext cx="1134662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678668" y="10172592"/>
            <a:ext cx="11310053" cy="30949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12485733" y="9668584"/>
            <a:ext cx="17184535" cy="3635498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2485733" y="9668584"/>
            <a:ext cx="17184535" cy="44914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2540597" y="9705160"/>
            <a:ext cx="17074807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12558885" y="10172592"/>
            <a:ext cx="17038231" cy="30949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605516" y="13603511"/>
            <a:ext cx="11456357" cy="484733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05516" y="13603511"/>
            <a:ext cx="11456357" cy="44914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0380" y="13640087"/>
            <a:ext cx="1134662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678668" y="14107520"/>
            <a:ext cx="11310053" cy="43067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12485733" y="13603511"/>
            <a:ext cx="17184535" cy="484733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2485733" y="13603511"/>
            <a:ext cx="17184535" cy="44914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2540597" y="13640087"/>
            <a:ext cx="17074807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12558885" y="14107520"/>
            <a:ext cx="17038231" cy="43067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605516" y="18750272"/>
            <a:ext cx="11456357" cy="242366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05516" y="18750272"/>
            <a:ext cx="11456357" cy="44914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60380" y="18786848"/>
            <a:ext cx="11346629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678668" y="19254280"/>
            <a:ext cx="11310053" cy="18830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12485733" y="18750272"/>
            <a:ext cx="17184535" cy="242366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2485733" y="18750272"/>
            <a:ext cx="17184535" cy="449144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540597" y="18786848"/>
            <a:ext cx="17074807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12558885" y="19254280"/>
            <a:ext cx="17038231" cy="188308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