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148682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70341" y="314868"/>
            <a:ext cx="17247135" cy="1070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070341" y="1448394"/>
            <a:ext cx="17247135" cy="5667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70341" y="2015156"/>
            <a:ext cx="17247135" cy="8816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423465" y="1068735"/>
            <a:ext cx="714353" cy="10112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423465" y="1482901"/>
            <a:ext cx="714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497133" y="1068735"/>
            <a:ext cx="714353" cy="10112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497133" y="1482901"/>
            <a:ext cx="714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27756" y="3572543"/>
            <a:ext cx="8093150" cy="953165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7756" y="3572543"/>
            <a:ext cx="8093150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2620" y="3609119"/>
            <a:ext cx="798342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00908" y="4263198"/>
            <a:ext cx="7946846" cy="88044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8820335" y="3572543"/>
            <a:ext cx="12139724" cy="953165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0335" y="3572543"/>
            <a:ext cx="12139724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75199" y="3609119"/>
            <a:ext cx="1202999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893487" y="4263198"/>
            <a:ext cx="11993420" cy="88044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427756" y="13528055"/>
            <a:ext cx="8093150" cy="51990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7756" y="13528055"/>
            <a:ext cx="8093150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2620" y="13564631"/>
            <a:ext cx="798342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00908" y="14218711"/>
            <a:ext cx="7946846" cy="4471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8820335" y="13528055"/>
            <a:ext cx="12139724" cy="51990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820335" y="13528055"/>
            <a:ext cx="12139724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875199" y="13564631"/>
            <a:ext cx="1202999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8893487" y="14218711"/>
            <a:ext cx="11993420" cy="4471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427756" y="19150999"/>
            <a:ext cx="8093150" cy="69321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7756" y="19150999"/>
            <a:ext cx="8093150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82620" y="19187575"/>
            <a:ext cx="798342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500908" y="19841655"/>
            <a:ext cx="7946846" cy="62048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8820335" y="19150999"/>
            <a:ext cx="12139724" cy="69321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820335" y="19150999"/>
            <a:ext cx="12139724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875199" y="19187575"/>
            <a:ext cx="1202999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8893487" y="19841655"/>
            <a:ext cx="11993420" cy="62048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427756" y="26506971"/>
            <a:ext cx="8093150" cy="346605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27756" y="26506971"/>
            <a:ext cx="8093150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2620" y="26543547"/>
            <a:ext cx="798342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00908" y="27197626"/>
            <a:ext cx="7946846" cy="27388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8820335" y="26506971"/>
            <a:ext cx="12139724" cy="346605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820335" y="26506971"/>
            <a:ext cx="12139724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875199" y="26543547"/>
            <a:ext cx="1202999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8893487" y="27197626"/>
            <a:ext cx="11993420" cy="27388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