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63491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76860" y="463491"/>
            <a:ext cx="17991881" cy="1575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976860" y="2132059"/>
            <a:ext cx="17991881" cy="834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76860" y="2966343"/>
            <a:ext cx="17991881" cy="12977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694140" y="1440509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694140" y="2226015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74079" y="1440509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74079" y="2226015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63347" y="4898258"/>
            <a:ext cx="4634911" cy="926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3347" y="4898258"/>
            <a:ext cx="463491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8211" y="4934834"/>
            <a:ext cx="452518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36499" y="5644408"/>
            <a:ext cx="4488607" cy="84855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073823" y="4898258"/>
            <a:ext cx="10112532" cy="926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823" y="4898258"/>
            <a:ext cx="10112532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28687" y="4934834"/>
            <a:ext cx="1000280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5146975" y="5644408"/>
            <a:ext cx="9966228" cy="84855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5361920" y="4898258"/>
            <a:ext cx="6320333" cy="926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361920" y="4898258"/>
            <a:ext cx="6320333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416784" y="4934834"/>
            <a:ext cx="621060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5435072" y="5644408"/>
            <a:ext cx="6174029" cy="84855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63347" y="14429922"/>
            <a:ext cx="4634911" cy="617887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3347" y="14429922"/>
            <a:ext cx="463491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18211" y="14466498"/>
            <a:ext cx="452518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336499" y="15176072"/>
            <a:ext cx="4488607" cy="5396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5073823" y="14429922"/>
            <a:ext cx="10112532" cy="1829096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073823" y="14429922"/>
            <a:ext cx="10112532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28687" y="14466498"/>
            <a:ext cx="1000280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5146975" y="15176072"/>
            <a:ext cx="9966228" cy="17508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5361920" y="14429922"/>
            <a:ext cx="6320333" cy="617887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361920" y="14429922"/>
            <a:ext cx="6320333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416784" y="14466498"/>
            <a:ext cx="621060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5435072" y="15176072"/>
            <a:ext cx="6174029" cy="5396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263347" y="20872147"/>
            <a:ext cx="4634911" cy="695123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63347" y="20872147"/>
            <a:ext cx="463491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8211" y="20908723"/>
            <a:ext cx="452518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336499" y="21618297"/>
            <a:ext cx="4488607" cy="6168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5361920" y="20872147"/>
            <a:ext cx="6320333" cy="1184874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361920" y="20872147"/>
            <a:ext cx="6320333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416784" y="20908723"/>
            <a:ext cx="621060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5435072" y="21618297"/>
            <a:ext cx="6174029" cy="11066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263347" y="28086731"/>
            <a:ext cx="4634911" cy="463415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3347" y="28086731"/>
            <a:ext cx="463491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8211" y="28123307"/>
            <a:ext cx="452518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336499" y="28832882"/>
            <a:ext cx="4488607" cy="3851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