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21945600"/>
  <p:notesSz cx="219456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2539059"/>
          </a:xfrm>
          <a:prstGeom prst="rect">
            <a:avLst/>
          </a:prstGeom>
          <a:solidFill>
            <a:srgbClr val="0F766E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965289" y="203125"/>
            <a:ext cx="26987821" cy="1154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5" name="Text 3"/>
          <p:cNvSpPr/>
          <p:nvPr/>
        </p:nvSpPr>
        <p:spPr>
          <a:xfrm>
            <a:off x="2965289" y="1472525"/>
            <a:ext cx="26987821" cy="2926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2965289" y="1880624"/>
            <a:ext cx="26987821" cy="4553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8041210" y="684899"/>
            <a:ext cx="1753892" cy="1169262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8041210" y="1178090"/>
            <a:ext cx="17538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30111119" y="684899"/>
            <a:ext cx="1753892" cy="1169262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0111119" y="1178090"/>
            <a:ext cx="17538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95021" y="2714624"/>
            <a:ext cx="6952366" cy="6367751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95021" y="2714624"/>
            <a:ext cx="6952366" cy="460858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9885" y="2751200"/>
            <a:ext cx="684263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468173" y="3230346"/>
            <a:ext cx="6806062" cy="58154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7610734" y="2714624"/>
            <a:ext cx="15168799" cy="6367751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610734" y="2714624"/>
            <a:ext cx="15168799" cy="460858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665598" y="2751200"/>
            <a:ext cx="1505907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900" dirty="0"/>
          </a:p>
        </p:txBody>
      </p:sp>
      <p:sp>
        <p:nvSpPr>
          <p:cNvPr id="18" name="Text 16"/>
          <p:cNvSpPr/>
          <p:nvPr/>
        </p:nvSpPr>
        <p:spPr>
          <a:xfrm>
            <a:off x="7683886" y="3230346"/>
            <a:ext cx="15022495" cy="58154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23042880" y="2714624"/>
            <a:ext cx="9480499" cy="6367751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3042880" y="2714624"/>
            <a:ext cx="9480499" cy="460858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3097744" y="2751200"/>
            <a:ext cx="937077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22" name="Text 20"/>
          <p:cNvSpPr/>
          <p:nvPr/>
        </p:nvSpPr>
        <p:spPr>
          <a:xfrm>
            <a:off x="23116032" y="3230346"/>
            <a:ext cx="9334195" cy="58154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395021" y="9257940"/>
            <a:ext cx="6952366" cy="424516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95021" y="9257940"/>
            <a:ext cx="6952366" cy="460858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49885" y="9294516"/>
            <a:ext cx="684263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26" name="Text 24"/>
          <p:cNvSpPr/>
          <p:nvPr/>
        </p:nvSpPr>
        <p:spPr>
          <a:xfrm>
            <a:off x="468173" y="9773662"/>
            <a:ext cx="6806062" cy="36928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27" name="Shape 25"/>
          <p:cNvSpPr/>
          <p:nvPr/>
        </p:nvSpPr>
        <p:spPr>
          <a:xfrm>
            <a:off x="7610734" y="9257940"/>
            <a:ext cx="15168799" cy="12555986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610734" y="9257940"/>
            <a:ext cx="15168799" cy="460858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665598" y="9294516"/>
            <a:ext cx="1505907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30" name="Text 28"/>
          <p:cNvSpPr/>
          <p:nvPr/>
        </p:nvSpPr>
        <p:spPr>
          <a:xfrm>
            <a:off x="7683886" y="9773662"/>
            <a:ext cx="15022495" cy="120036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31" name="Shape 29"/>
          <p:cNvSpPr/>
          <p:nvPr/>
        </p:nvSpPr>
        <p:spPr>
          <a:xfrm>
            <a:off x="23042880" y="9257940"/>
            <a:ext cx="9480499" cy="424516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3042880" y="9257940"/>
            <a:ext cx="9480499" cy="460858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3097744" y="9294516"/>
            <a:ext cx="937077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2900" dirty="0"/>
          </a:p>
        </p:txBody>
      </p:sp>
      <p:sp>
        <p:nvSpPr>
          <p:cNvPr id="34" name="Text 32"/>
          <p:cNvSpPr/>
          <p:nvPr/>
        </p:nvSpPr>
        <p:spPr>
          <a:xfrm>
            <a:off x="23116032" y="9773662"/>
            <a:ext cx="9334195" cy="36928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395021" y="13678673"/>
            <a:ext cx="6952366" cy="4775813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95021" y="13678673"/>
            <a:ext cx="6952366" cy="460858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49885" y="13715249"/>
            <a:ext cx="684263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38" name="Text 36"/>
          <p:cNvSpPr/>
          <p:nvPr/>
        </p:nvSpPr>
        <p:spPr>
          <a:xfrm>
            <a:off x="468173" y="14194394"/>
            <a:ext cx="6806062" cy="42235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39" name="Shape 37"/>
          <p:cNvSpPr/>
          <p:nvPr/>
        </p:nvSpPr>
        <p:spPr>
          <a:xfrm>
            <a:off x="23042880" y="13678673"/>
            <a:ext cx="9480499" cy="8135254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3042880" y="13678673"/>
            <a:ext cx="9480499" cy="460858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3097744" y="13715249"/>
            <a:ext cx="937077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42" name="Text 40"/>
          <p:cNvSpPr/>
          <p:nvPr/>
        </p:nvSpPr>
        <p:spPr>
          <a:xfrm>
            <a:off x="23116032" y="14194394"/>
            <a:ext cx="9334195" cy="75829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400" dirty="0"/>
          </a:p>
        </p:txBody>
      </p:sp>
      <p:sp>
        <p:nvSpPr>
          <p:cNvPr id="43" name="Shape 41"/>
          <p:cNvSpPr/>
          <p:nvPr/>
        </p:nvSpPr>
        <p:spPr>
          <a:xfrm>
            <a:off x="395021" y="18630051"/>
            <a:ext cx="6952366" cy="3183876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95021" y="18630051"/>
            <a:ext cx="6952366" cy="460858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49885" y="18666627"/>
            <a:ext cx="684263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46" name="Text 44"/>
          <p:cNvSpPr/>
          <p:nvPr/>
        </p:nvSpPr>
        <p:spPr>
          <a:xfrm>
            <a:off x="468173" y="19145772"/>
            <a:ext cx="6806062" cy="26315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