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6179881"/>
          </a:xfrm>
          <a:prstGeom prst="rect">
            <a:avLst/>
          </a:prstGeom>
          <a:solidFill>
            <a:srgbClr val="0F766E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965289" y="617988"/>
            <a:ext cx="26987821" cy="2101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2965289" y="2842745"/>
            <a:ext cx="26987821" cy="11123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2965289" y="3955124"/>
            <a:ext cx="26987821" cy="17303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28041210" y="1920679"/>
            <a:ext cx="1753892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8041210" y="2998500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0111119" y="1920679"/>
            <a:ext cx="1753892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111119" y="2998500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395021" y="6531011"/>
            <a:ext cx="6952366" cy="12357755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5021" y="6531011"/>
            <a:ext cx="6952366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9885" y="6567587"/>
            <a:ext cx="684263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468173" y="7507590"/>
            <a:ext cx="6806062" cy="1134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7610734" y="6531011"/>
            <a:ext cx="15168799" cy="12357755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610734" y="6531011"/>
            <a:ext cx="15168799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665598" y="6567587"/>
            <a:ext cx="1505907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7683886" y="7507590"/>
            <a:ext cx="15022495" cy="1134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23042880" y="6531011"/>
            <a:ext cx="9480499" cy="12357755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3042880" y="6531011"/>
            <a:ext cx="9480499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3097744" y="6567587"/>
            <a:ext cx="937077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23116032" y="7507590"/>
            <a:ext cx="9334195" cy="1134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395021" y="19239896"/>
            <a:ext cx="6952366" cy="8238504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95021" y="19239896"/>
            <a:ext cx="6952366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9885" y="19276472"/>
            <a:ext cx="684263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468173" y="20216475"/>
            <a:ext cx="6806062" cy="72253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7610734" y="19239896"/>
            <a:ext cx="15168799" cy="2438795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610734" y="19239896"/>
            <a:ext cx="15168799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665598" y="19276472"/>
            <a:ext cx="1505907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7683886" y="20216475"/>
            <a:ext cx="15022495" cy="233748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23042880" y="19239896"/>
            <a:ext cx="9480499" cy="8238504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3042880" y="19239896"/>
            <a:ext cx="9480499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3097744" y="19276472"/>
            <a:ext cx="937077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23116032" y="20216475"/>
            <a:ext cx="9334195" cy="72253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395021" y="27829529"/>
            <a:ext cx="6952366" cy="926831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95021" y="27829529"/>
            <a:ext cx="6952366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49885" y="27866105"/>
            <a:ext cx="684263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468173" y="28806108"/>
            <a:ext cx="6806062" cy="82551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23042880" y="27829529"/>
            <a:ext cx="9480499" cy="15798324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3042880" y="27829529"/>
            <a:ext cx="9480499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3097744" y="27866105"/>
            <a:ext cx="937077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23116032" y="28806108"/>
            <a:ext cx="9334195" cy="147851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395021" y="37448975"/>
            <a:ext cx="6952366" cy="617887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95021" y="37448975"/>
            <a:ext cx="6952366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49885" y="37485551"/>
            <a:ext cx="684263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46" name="Text 44"/>
          <p:cNvSpPr/>
          <p:nvPr/>
        </p:nvSpPr>
        <p:spPr>
          <a:xfrm>
            <a:off x="468173" y="38425554"/>
            <a:ext cx="6806062" cy="51657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