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407396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540740"/>
            <a:ext cx="31485791" cy="18385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459504" y="2487402"/>
            <a:ext cx="31485791" cy="973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459504" y="3460733"/>
            <a:ext cx="31485791" cy="15140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714745" y="1680594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714745" y="2612258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129639" y="1680594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29639" y="2612258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460858" y="5714634"/>
            <a:ext cx="8111094" cy="1081303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5714634"/>
            <a:ext cx="8111094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5751210"/>
            <a:ext cx="80013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534010" y="6575999"/>
            <a:ext cx="7964790" cy="99150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8879190" y="5714634"/>
            <a:ext cx="17696932" cy="1081303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879190" y="5714634"/>
            <a:ext cx="1769693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34054" y="5751210"/>
            <a:ext cx="1758720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8952342" y="6575999"/>
            <a:ext cx="17550628" cy="99150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26883360" y="5714634"/>
            <a:ext cx="11060582" cy="1081303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6883360" y="5714634"/>
            <a:ext cx="1106058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6938224" y="5751210"/>
            <a:ext cx="109508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26956512" y="6575999"/>
            <a:ext cx="10914278" cy="99150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460858" y="16834909"/>
            <a:ext cx="8111094" cy="720869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60858" y="16834909"/>
            <a:ext cx="8111094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5722" y="16871485"/>
            <a:ext cx="80013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534010" y="17696273"/>
            <a:ext cx="7964790" cy="6310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8879190" y="16834909"/>
            <a:ext cx="17696932" cy="2133946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879190" y="16834909"/>
            <a:ext cx="1769693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934054" y="16871485"/>
            <a:ext cx="1758720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8952342" y="17696273"/>
            <a:ext cx="17550628" cy="204415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6883360" y="16834909"/>
            <a:ext cx="11060582" cy="720869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6883360" y="16834909"/>
            <a:ext cx="1106058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6938224" y="16871485"/>
            <a:ext cx="109508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26956512" y="17696273"/>
            <a:ext cx="10914278" cy="6310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460858" y="24350838"/>
            <a:ext cx="8111094" cy="81097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24350838"/>
            <a:ext cx="8111094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24387414"/>
            <a:ext cx="80013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534010" y="25212203"/>
            <a:ext cx="7964790" cy="72118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6883360" y="24350838"/>
            <a:ext cx="11060582" cy="1382353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883360" y="24350838"/>
            <a:ext cx="1106058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6938224" y="24387414"/>
            <a:ext cx="1095085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26956512" y="25212203"/>
            <a:ext cx="10914278" cy="129255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460858" y="32767853"/>
            <a:ext cx="8111094" cy="540651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60858" y="32767853"/>
            <a:ext cx="8111094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5722" y="32804429"/>
            <a:ext cx="800136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46" name="Text 44"/>
          <p:cNvSpPr/>
          <p:nvPr/>
        </p:nvSpPr>
        <p:spPr>
          <a:xfrm>
            <a:off x="534010" y="33629218"/>
            <a:ext cx="7964790" cy="4508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