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38404800" cy="51206400"/>
  <p:notesSz cx="51206400" cy="384048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8404800" cy="512064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38404800" cy="7209861"/>
          </a:xfrm>
          <a:prstGeom prst="rect">
            <a:avLst/>
          </a:prstGeom>
          <a:solidFill>
            <a:srgbClr val="0F766E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459504" y="720986"/>
            <a:ext cx="31485791" cy="245135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4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Research Poster Title</a:t>
            </a:r>
            <a:endParaRPr lang="en-US" sz="11400" dirty="0"/>
          </a:p>
        </p:txBody>
      </p:sp>
      <p:sp>
        <p:nvSpPr>
          <p:cNvPr id="5" name="Text 3"/>
          <p:cNvSpPr/>
          <p:nvPr/>
        </p:nvSpPr>
        <p:spPr>
          <a:xfrm>
            <a:off x="3459504" y="3316536"/>
            <a:ext cx="31485791" cy="129777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2900" dirty="0"/>
          </a:p>
        </p:txBody>
      </p:sp>
      <p:sp>
        <p:nvSpPr>
          <p:cNvPr id="6" name="Text 4"/>
          <p:cNvSpPr/>
          <p:nvPr/>
        </p:nvSpPr>
        <p:spPr>
          <a:xfrm>
            <a:off x="3459504" y="4614311"/>
            <a:ext cx="31485791" cy="201876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2200" dirty="0"/>
          </a:p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32714745" y="2240792"/>
            <a:ext cx="2046208" cy="2728277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32714745" y="3513491"/>
            <a:ext cx="2046208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3000" dirty="0"/>
          </a:p>
        </p:txBody>
      </p:sp>
      <p:sp>
        <p:nvSpPr>
          <p:cNvPr id="9" name="Shape 7"/>
          <p:cNvSpPr/>
          <p:nvPr/>
        </p:nvSpPr>
        <p:spPr>
          <a:xfrm>
            <a:off x="35129639" y="2240792"/>
            <a:ext cx="2046208" cy="2728277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35129639" y="3513491"/>
            <a:ext cx="2046208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3000" dirty="0"/>
          </a:p>
        </p:txBody>
      </p:sp>
      <p:sp>
        <p:nvSpPr>
          <p:cNvPr id="11" name="Shape 9"/>
          <p:cNvSpPr/>
          <p:nvPr/>
        </p:nvSpPr>
        <p:spPr>
          <a:xfrm>
            <a:off x="460858" y="7619512"/>
            <a:ext cx="8111094" cy="14417381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60858" y="7619512"/>
            <a:ext cx="8111094" cy="1075334"/>
          </a:xfrm>
          <a:prstGeom prst="rect">
            <a:avLst/>
          </a:prstGeom>
          <a:solidFill>
            <a:srgbClr val="CCFBF1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15722" y="7656088"/>
            <a:ext cx="8001366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0F76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4800" dirty="0"/>
          </a:p>
        </p:txBody>
      </p:sp>
      <p:sp>
        <p:nvSpPr>
          <p:cNvPr id="14" name="Text 12"/>
          <p:cNvSpPr/>
          <p:nvPr/>
        </p:nvSpPr>
        <p:spPr>
          <a:xfrm>
            <a:off x="534010" y="8749711"/>
            <a:ext cx="7964790" cy="1325060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900" dirty="0"/>
          </a:p>
        </p:txBody>
      </p:sp>
      <p:sp>
        <p:nvSpPr>
          <p:cNvPr id="15" name="Shape 13"/>
          <p:cNvSpPr/>
          <p:nvPr/>
        </p:nvSpPr>
        <p:spPr>
          <a:xfrm>
            <a:off x="8879190" y="7619512"/>
            <a:ext cx="17696932" cy="14417381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879190" y="7619512"/>
            <a:ext cx="17696932" cy="1075334"/>
          </a:xfrm>
          <a:prstGeom prst="rect">
            <a:avLst/>
          </a:prstGeom>
          <a:solidFill>
            <a:srgbClr val="CCFBF1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934054" y="7656088"/>
            <a:ext cx="17587204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0F76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4800" dirty="0"/>
          </a:p>
        </p:txBody>
      </p:sp>
      <p:sp>
        <p:nvSpPr>
          <p:cNvPr id="18" name="Text 16"/>
          <p:cNvSpPr/>
          <p:nvPr/>
        </p:nvSpPr>
        <p:spPr>
          <a:xfrm>
            <a:off x="8952342" y="8749711"/>
            <a:ext cx="17550628" cy="1325060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900" dirty="0"/>
          </a:p>
        </p:txBody>
      </p:sp>
      <p:sp>
        <p:nvSpPr>
          <p:cNvPr id="19" name="Shape 17"/>
          <p:cNvSpPr/>
          <p:nvPr/>
        </p:nvSpPr>
        <p:spPr>
          <a:xfrm>
            <a:off x="26883360" y="7619512"/>
            <a:ext cx="11060582" cy="14417381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26883360" y="7619512"/>
            <a:ext cx="11060582" cy="1075334"/>
          </a:xfrm>
          <a:prstGeom prst="rect">
            <a:avLst/>
          </a:prstGeom>
          <a:solidFill>
            <a:srgbClr val="CCFBF1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6938224" y="7656088"/>
            <a:ext cx="10950854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0F76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4800" dirty="0"/>
          </a:p>
        </p:txBody>
      </p:sp>
      <p:sp>
        <p:nvSpPr>
          <p:cNvPr id="22" name="Text 20"/>
          <p:cNvSpPr/>
          <p:nvPr/>
        </p:nvSpPr>
        <p:spPr>
          <a:xfrm>
            <a:off x="26956512" y="8749711"/>
            <a:ext cx="10914278" cy="1325060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3900" dirty="0"/>
          </a:p>
        </p:txBody>
      </p:sp>
      <p:sp>
        <p:nvSpPr>
          <p:cNvPr id="23" name="Shape 21"/>
          <p:cNvSpPr/>
          <p:nvPr/>
        </p:nvSpPr>
        <p:spPr>
          <a:xfrm>
            <a:off x="460858" y="22446545"/>
            <a:ext cx="8111094" cy="9611588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460858" y="22446545"/>
            <a:ext cx="8111094" cy="1075334"/>
          </a:xfrm>
          <a:prstGeom prst="rect">
            <a:avLst/>
          </a:prstGeom>
          <a:solidFill>
            <a:srgbClr val="CCFBF1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515722" y="22483121"/>
            <a:ext cx="8001366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0F76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4800" dirty="0"/>
          </a:p>
        </p:txBody>
      </p:sp>
      <p:sp>
        <p:nvSpPr>
          <p:cNvPr id="26" name="Text 24"/>
          <p:cNvSpPr/>
          <p:nvPr/>
        </p:nvSpPr>
        <p:spPr>
          <a:xfrm>
            <a:off x="534010" y="23576743"/>
            <a:ext cx="7964790" cy="84448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900" dirty="0"/>
          </a:p>
        </p:txBody>
      </p:sp>
      <p:sp>
        <p:nvSpPr>
          <p:cNvPr id="27" name="Shape 25"/>
          <p:cNvSpPr/>
          <p:nvPr/>
        </p:nvSpPr>
        <p:spPr>
          <a:xfrm>
            <a:off x="8879190" y="22446545"/>
            <a:ext cx="17696932" cy="28452617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8879190" y="22446545"/>
            <a:ext cx="17696932" cy="1075334"/>
          </a:xfrm>
          <a:prstGeom prst="rect">
            <a:avLst/>
          </a:prstGeom>
          <a:solidFill>
            <a:srgbClr val="CCFBF1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8934054" y="22483121"/>
            <a:ext cx="17587204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0F76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4800" dirty="0"/>
          </a:p>
        </p:txBody>
      </p:sp>
      <p:sp>
        <p:nvSpPr>
          <p:cNvPr id="30" name="Text 28"/>
          <p:cNvSpPr/>
          <p:nvPr/>
        </p:nvSpPr>
        <p:spPr>
          <a:xfrm>
            <a:off x="8952342" y="23576743"/>
            <a:ext cx="17550628" cy="2728584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900" dirty="0"/>
          </a:p>
        </p:txBody>
      </p:sp>
      <p:sp>
        <p:nvSpPr>
          <p:cNvPr id="31" name="Shape 29"/>
          <p:cNvSpPr/>
          <p:nvPr/>
        </p:nvSpPr>
        <p:spPr>
          <a:xfrm>
            <a:off x="26883360" y="22446545"/>
            <a:ext cx="11060582" cy="9611588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26883360" y="22446545"/>
            <a:ext cx="11060582" cy="1075334"/>
          </a:xfrm>
          <a:prstGeom prst="rect">
            <a:avLst/>
          </a:prstGeom>
          <a:solidFill>
            <a:srgbClr val="CCFBF1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26938224" y="22483121"/>
            <a:ext cx="10950854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0F76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WORK</a:t>
            </a:r>
            <a:endParaRPr lang="en-US" sz="4800" dirty="0"/>
          </a:p>
        </p:txBody>
      </p:sp>
      <p:sp>
        <p:nvSpPr>
          <p:cNvPr id="34" name="Text 32"/>
          <p:cNvSpPr/>
          <p:nvPr/>
        </p:nvSpPr>
        <p:spPr>
          <a:xfrm>
            <a:off x="26956512" y="23576743"/>
            <a:ext cx="10914278" cy="84448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Outline planned follow-up experiments, clinical applications, or next steps that build on this work (optional section).</a:t>
            </a:r>
            <a:endParaRPr lang="en-US" sz="3900" dirty="0"/>
          </a:p>
        </p:txBody>
      </p:sp>
      <p:sp>
        <p:nvSpPr>
          <p:cNvPr id="35" name="Shape 33"/>
          <p:cNvSpPr/>
          <p:nvPr/>
        </p:nvSpPr>
        <p:spPr>
          <a:xfrm>
            <a:off x="460858" y="32467784"/>
            <a:ext cx="8111094" cy="10813036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460858" y="32467784"/>
            <a:ext cx="8111094" cy="1075334"/>
          </a:xfrm>
          <a:prstGeom prst="rect">
            <a:avLst/>
          </a:prstGeom>
          <a:solidFill>
            <a:srgbClr val="CCFBF1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515722" y="32504360"/>
            <a:ext cx="8001366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0F76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4800" dirty="0"/>
          </a:p>
        </p:txBody>
      </p:sp>
      <p:sp>
        <p:nvSpPr>
          <p:cNvPr id="38" name="Text 36"/>
          <p:cNvSpPr/>
          <p:nvPr/>
        </p:nvSpPr>
        <p:spPr>
          <a:xfrm>
            <a:off x="534010" y="33597982"/>
            <a:ext cx="7964790" cy="9646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3900" dirty="0"/>
          </a:p>
        </p:txBody>
      </p:sp>
      <p:sp>
        <p:nvSpPr>
          <p:cNvPr id="39" name="Shape 37"/>
          <p:cNvSpPr/>
          <p:nvPr/>
        </p:nvSpPr>
        <p:spPr>
          <a:xfrm>
            <a:off x="26883360" y="32467784"/>
            <a:ext cx="11060582" cy="18431378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26883360" y="32467784"/>
            <a:ext cx="11060582" cy="1075334"/>
          </a:xfrm>
          <a:prstGeom prst="rect">
            <a:avLst/>
          </a:prstGeom>
          <a:solidFill>
            <a:srgbClr val="CCFBF1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26938224" y="32504360"/>
            <a:ext cx="10950854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0F76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4800" dirty="0"/>
          </a:p>
        </p:txBody>
      </p:sp>
      <p:sp>
        <p:nvSpPr>
          <p:cNvPr id="42" name="Text 40"/>
          <p:cNvSpPr/>
          <p:nvPr/>
        </p:nvSpPr>
        <p:spPr>
          <a:xfrm>
            <a:off x="26956512" y="33597982"/>
            <a:ext cx="10914278" cy="1726460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3900" dirty="0"/>
          </a:p>
          <a:p>
            <a:pPr indent="0" marL="0">
              <a:buNone/>
            </a:pPr>
            <a:r>
              <a:rPr lang="en-US" sz="39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3900" dirty="0"/>
          </a:p>
        </p:txBody>
      </p:sp>
      <p:sp>
        <p:nvSpPr>
          <p:cNvPr id="43" name="Shape 41"/>
          <p:cNvSpPr/>
          <p:nvPr/>
        </p:nvSpPr>
        <p:spPr>
          <a:xfrm>
            <a:off x="460858" y="43690471"/>
            <a:ext cx="8111094" cy="7208691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460858" y="43690471"/>
            <a:ext cx="8111094" cy="1075334"/>
          </a:xfrm>
          <a:prstGeom prst="rect">
            <a:avLst/>
          </a:prstGeom>
          <a:solidFill>
            <a:srgbClr val="CCFBF1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515722" y="43727047"/>
            <a:ext cx="8001366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0F76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4800" dirty="0"/>
          </a:p>
        </p:txBody>
      </p:sp>
      <p:sp>
        <p:nvSpPr>
          <p:cNvPr id="46" name="Text 44"/>
          <p:cNvSpPr/>
          <p:nvPr/>
        </p:nvSpPr>
        <p:spPr>
          <a:xfrm>
            <a:off x="534010" y="44820669"/>
            <a:ext cx="7964790" cy="604191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