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388280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88280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148158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48158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26694" y="3106806"/>
            <a:ext cx="9269821" cy="623328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106806"/>
            <a:ext cx="9269821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143382"/>
            <a:ext cx="916009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599846" y="3622528"/>
            <a:ext cx="9123517" cy="5680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10147645" y="3106806"/>
            <a:ext cx="20225065" cy="623328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47645" y="3106806"/>
            <a:ext cx="20225065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02509" y="3143382"/>
            <a:ext cx="201153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0220797" y="3622528"/>
            <a:ext cx="20078761" cy="5680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30723840" y="3106806"/>
            <a:ext cx="12640666" cy="623328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723840" y="3106806"/>
            <a:ext cx="126406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778704" y="3143382"/>
            <a:ext cx="125309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30796992" y="3622528"/>
            <a:ext cx="12494362" cy="5680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526694" y="9515660"/>
            <a:ext cx="9269821" cy="415552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9515660"/>
            <a:ext cx="9269821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9552236"/>
            <a:ext cx="916009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599846" y="10031381"/>
            <a:ext cx="9123517" cy="36032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10147645" y="9515660"/>
            <a:ext cx="20225065" cy="1229826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47645" y="9515660"/>
            <a:ext cx="20225065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02509" y="9552236"/>
            <a:ext cx="201153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10220797" y="10031381"/>
            <a:ext cx="20078761" cy="117459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30723840" y="9515660"/>
            <a:ext cx="12640666" cy="415552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723840" y="9515660"/>
            <a:ext cx="126406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0778704" y="9552236"/>
            <a:ext cx="125309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30796992" y="10031381"/>
            <a:ext cx="12494362" cy="36032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526694" y="13846750"/>
            <a:ext cx="9269821" cy="467496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13846750"/>
            <a:ext cx="9269821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13883326"/>
            <a:ext cx="916009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599846" y="14362472"/>
            <a:ext cx="9123517" cy="41226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30723840" y="13846750"/>
            <a:ext cx="12640666" cy="796717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0723840" y="13846750"/>
            <a:ext cx="12640666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0778704" y="13883326"/>
            <a:ext cx="1253093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30796992" y="14362472"/>
            <a:ext cx="12494362" cy="74148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43" name="Shape 41"/>
          <p:cNvSpPr/>
          <p:nvPr/>
        </p:nvSpPr>
        <p:spPr>
          <a:xfrm>
            <a:off x="526694" y="18697282"/>
            <a:ext cx="9269821" cy="311664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18697282"/>
            <a:ext cx="9269821" cy="460858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18733858"/>
            <a:ext cx="916009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46" name="Text 44"/>
          <p:cNvSpPr/>
          <p:nvPr/>
        </p:nvSpPr>
        <p:spPr>
          <a:xfrm>
            <a:off x="599846" y="19213004"/>
            <a:ext cx="9123517" cy="25643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