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8738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953719" y="2084987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953719" y="2661806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388280" y="91918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388280" y="170468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148158" y="91918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48158" y="170468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26694" y="3855601"/>
            <a:ext cx="9269821" cy="96257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855601"/>
            <a:ext cx="926982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892177"/>
            <a:ext cx="916009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99846" y="4601751"/>
            <a:ext cx="9123517" cy="8843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0147645" y="3855601"/>
            <a:ext cx="20225065" cy="96257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147645" y="3855601"/>
            <a:ext cx="20225065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02509" y="3892177"/>
            <a:ext cx="201153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0220797" y="4601751"/>
            <a:ext cx="20078761" cy="8843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30723840" y="3855601"/>
            <a:ext cx="12640666" cy="96257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0723840" y="3855601"/>
            <a:ext cx="12640666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0778704" y="3892177"/>
            <a:ext cx="1253093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30796992" y="4601751"/>
            <a:ext cx="12494362" cy="8843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526694" y="13744747"/>
            <a:ext cx="9269821" cy="64171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13744747"/>
            <a:ext cx="926982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13781323"/>
            <a:ext cx="916009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599846" y="14490898"/>
            <a:ext cx="9123517" cy="5634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0147645" y="13744747"/>
            <a:ext cx="20225065" cy="1897614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147645" y="13744747"/>
            <a:ext cx="20225065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02509" y="13781323"/>
            <a:ext cx="201153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0220797" y="14490898"/>
            <a:ext cx="20078761" cy="18193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30723840" y="13744747"/>
            <a:ext cx="12640666" cy="64171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723840" y="13744747"/>
            <a:ext cx="12640666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0778704" y="13781323"/>
            <a:ext cx="1253093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30796992" y="14490898"/>
            <a:ext cx="12494362" cy="5634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26694" y="20425294"/>
            <a:ext cx="9269821" cy="721934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20425294"/>
            <a:ext cx="926982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20461870"/>
            <a:ext cx="916009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599846" y="21171444"/>
            <a:ext cx="9123517" cy="64366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30723840" y="20425294"/>
            <a:ext cx="12640666" cy="1229559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0723840" y="20425294"/>
            <a:ext cx="12640666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0778704" y="20461870"/>
            <a:ext cx="1253093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30796992" y="21171444"/>
            <a:ext cx="12494362" cy="11512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526694" y="27907990"/>
            <a:ext cx="9269821" cy="481289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27907990"/>
            <a:ext cx="9269821" cy="691286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27944566"/>
            <a:ext cx="916009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599846" y="28654141"/>
            <a:ext cx="9123517" cy="40301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