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617988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617988"/>
            <a:ext cx="35983761" cy="2101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3953719" y="2842745"/>
            <a:ext cx="35983761" cy="1112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953719" y="3955124"/>
            <a:ext cx="35983761" cy="1730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388280" y="1920679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88280" y="2998500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148158" y="1920679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48158" y="2998500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26694" y="6531011"/>
            <a:ext cx="9269821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6531011"/>
            <a:ext cx="9269821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6567587"/>
            <a:ext cx="916009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99846" y="7507590"/>
            <a:ext cx="9123517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0147645" y="6531011"/>
            <a:ext cx="20225065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47645" y="6531011"/>
            <a:ext cx="20225065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02509" y="6567587"/>
            <a:ext cx="201153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0220797" y="7507590"/>
            <a:ext cx="20078761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30723840" y="6531011"/>
            <a:ext cx="12640666" cy="123577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723840" y="6531011"/>
            <a:ext cx="126406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778704" y="6567587"/>
            <a:ext cx="125309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30796992" y="7507590"/>
            <a:ext cx="12494362" cy="1134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526694" y="19239896"/>
            <a:ext cx="9269821" cy="82385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19239896"/>
            <a:ext cx="9269821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19276472"/>
            <a:ext cx="916009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599846" y="20216475"/>
            <a:ext cx="9123517" cy="7225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0147645" y="19239896"/>
            <a:ext cx="20225065" cy="2438795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47645" y="19239896"/>
            <a:ext cx="20225065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02509" y="19276472"/>
            <a:ext cx="201153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0220797" y="20216475"/>
            <a:ext cx="20078761" cy="233748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30723840" y="19239896"/>
            <a:ext cx="12640666" cy="82385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723840" y="19239896"/>
            <a:ext cx="126406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0778704" y="19276472"/>
            <a:ext cx="125309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30796992" y="20216475"/>
            <a:ext cx="12494362" cy="72253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526694" y="27829529"/>
            <a:ext cx="9269821" cy="92683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27829529"/>
            <a:ext cx="9269821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27866105"/>
            <a:ext cx="916009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99846" y="28806108"/>
            <a:ext cx="9123517" cy="8255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30723840" y="27829529"/>
            <a:ext cx="12640666" cy="1579832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0723840" y="27829529"/>
            <a:ext cx="12640666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0778704" y="27866105"/>
            <a:ext cx="1253093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30796992" y="28806108"/>
            <a:ext cx="12494362" cy="147851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526694" y="37448975"/>
            <a:ext cx="9269821" cy="617887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37448975"/>
            <a:ext cx="9269821" cy="921715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37485551"/>
            <a:ext cx="916009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599846" y="38425554"/>
            <a:ext cx="9123517" cy="51657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