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51206400" cy="38404800"/>
  <p:notesSz cx="38404800" cy="51206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1206400" cy="384048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51206400" cy="4190649"/>
          </a:xfrm>
          <a:prstGeom prst="rect">
            <a:avLst/>
          </a:prstGeom>
          <a:solidFill>
            <a:srgbClr val="0F766E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612673" y="335252"/>
            <a:ext cx="41981055" cy="1905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4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11400" dirty="0"/>
          </a:p>
        </p:txBody>
      </p:sp>
      <p:sp>
        <p:nvSpPr>
          <p:cNvPr id="5" name="Text 3"/>
          <p:cNvSpPr/>
          <p:nvPr/>
        </p:nvSpPr>
        <p:spPr>
          <a:xfrm>
            <a:off x="4612673" y="2431040"/>
            <a:ext cx="41981055" cy="482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4612673" y="3104370"/>
            <a:ext cx="41981055" cy="7510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43619660" y="1072221"/>
            <a:ext cx="2728277" cy="2046208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43619660" y="2003884"/>
            <a:ext cx="2728277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46839518" y="1072221"/>
            <a:ext cx="2728277" cy="2046208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46839518" y="2003884"/>
            <a:ext cx="2728277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3000" dirty="0"/>
          </a:p>
        </p:txBody>
      </p:sp>
      <p:sp>
        <p:nvSpPr>
          <p:cNvPr id="11" name="Shape 9"/>
          <p:cNvSpPr/>
          <p:nvPr/>
        </p:nvSpPr>
        <p:spPr>
          <a:xfrm>
            <a:off x="614477" y="4497887"/>
            <a:ext cx="10814792" cy="11230206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14477" y="4497887"/>
            <a:ext cx="10814792" cy="806501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69341" y="4534463"/>
            <a:ext cx="10705064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4800" dirty="0"/>
          </a:p>
        </p:txBody>
      </p:sp>
      <p:sp>
        <p:nvSpPr>
          <p:cNvPr id="14" name="Text 12"/>
          <p:cNvSpPr/>
          <p:nvPr/>
        </p:nvSpPr>
        <p:spPr>
          <a:xfrm>
            <a:off x="687629" y="5359252"/>
            <a:ext cx="10668488" cy="1033226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900" dirty="0"/>
          </a:p>
        </p:txBody>
      </p:sp>
      <p:sp>
        <p:nvSpPr>
          <p:cNvPr id="15" name="Shape 13"/>
          <p:cNvSpPr/>
          <p:nvPr/>
        </p:nvSpPr>
        <p:spPr>
          <a:xfrm>
            <a:off x="11838920" y="4497887"/>
            <a:ext cx="23595909" cy="11230206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838920" y="4497887"/>
            <a:ext cx="23595909" cy="806501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1893784" y="4534463"/>
            <a:ext cx="23486181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800" dirty="0"/>
          </a:p>
        </p:txBody>
      </p:sp>
      <p:sp>
        <p:nvSpPr>
          <p:cNvPr id="18" name="Text 16"/>
          <p:cNvSpPr/>
          <p:nvPr/>
        </p:nvSpPr>
        <p:spPr>
          <a:xfrm>
            <a:off x="11912072" y="5359252"/>
            <a:ext cx="23449605" cy="1033226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900" dirty="0"/>
          </a:p>
        </p:txBody>
      </p:sp>
      <p:sp>
        <p:nvSpPr>
          <p:cNvPr id="19" name="Shape 17"/>
          <p:cNvSpPr/>
          <p:nvPr/>
        </p:nvSpPr>
        <p:spPr>
          <a:xfrm>
            <a:off x="35844480" y="4497887"/>
            <a:ext cx="14747443" cy="11230206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5844480" y="4497887"/>
            <a:ext cx="14747443" cy="806501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899344" y="4534463"/>
            <a:ext cx="14637715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800" dirty="0"/>
          </a:p>
        </p:txBody>
      </p:sp>
      <p:sp>
        <p:nvSpPr>
          <p:cNvPr id="22" name="Text 20"/>
          <p:cNvSpPr/>
          <p:nvPr/>
        </p:nvSpPr>
        <p:spPr>
          <a:xfrm>
            <a:off x="35917632" y="5359252"/>
            <a:ext cx="14601139" cy="1033226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900" dirty="0"/>
          </a:p>
        </p:txBody>
      </p:sp>
      <p:sp>
        <p:nvSpPr>
          <p:cNvPr id="23" name="Shape 21"/>
          <p:cNvSpPr/>
          <p:nvPr/>
        </p:nvSpPr>
        <p:spPr>
          <a:xfrm>
            <a:off x="614477" y="16035332"/>
            <a:ext cx="10814792" cy="7486804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14477" y="16035332"/>
            <a:ext cx="10814792" cy="806501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69341" y="16071908"/>
            <a:ext cx="10705064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800" dirty="0"/>
          </a:p>
        </p:txBody>
      </p:sp>
      <p:sp>
        <p:nvSpPr>
          <p:cNvPr id="26" name="Text 24"/>
          <p:cNvSpPr/>
          <p:nvPr/>
        </p:nvSpPr>
        <p:spPr>
          <a:xfrm>
            <a:off x="687629" y="16896697"/>
            <a:ext cx="10668488" cy="65888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900" dirty="0"/>
          </a:p>
        </p:txBody>
      </p:sp>
      <p:sp>
        <p:nvSpPr>
          <p:cNvPr id="27" name="Shape 25"/>
          <p:cNvSpPr/>
          <p:nvPr/>
        </p:nvSpPr>
        <p:spPr>
          <a:xfrm>
            <a:off x="11838920" y="16035332"/>
            <a:ext cx="23595909" cy="22139039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1838920" y="16035332"/>
            <a:ext cx="23595909" cy="806501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1893784" y="16071908"/>
            <a:ext cx="23486181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800" dirty="0"/>
          </a:p>
        </p:txBody>
      </p:sp>
      <p:sp>
        <p:nvSpPr>
          <p:cNvPr id="30" name="Text 28"/>
          <p:cNvSpPr/>
          <p:nvPr/>
        </p:nvSpPr>
        <p:spPr>
          <a:xfrm>
            <a:off x="11912072" y="16896697"/>
            <a:ext cx="23449605" cy="212410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900" dirty="0"/>
          </a:p>
        </p:txBody>
      </p:sp>
      <p:sp>
        <p:nvSpPr>
          <p:cNvPr id="31" name="Shape 29"/>
          <p:cNvSpPr/>
          <p:nvPr/>
        </p:nvSpPr>
        <p:spPr>
          <a:xfrm>
            <a:off x="35844480" y="16035332"/>
            <a:ext cx="14747443" cy="7486804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5844480" y="16035332"/>
            <a:ext cx="14747443" cy="806501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35899344" y="16071908"/>
            <a:ext cx="14637715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WORK</a:t>
            </a:r>
            <a:endParaRPr lang="en-US" sz="4800" dirty="0"/>
          </a:p>
        </p:txBody>
      </p:sp>
      <p:sp>
        <p:nvSpPr>
          <p:cNvPr id="34" name="Text 32"/>
          <p:cNvSpPr/>
          <p:nvPr/>
        </p:nvSpPr>
        <p:spPr>
          <a:xfrm>
            <a:off x="35917632" y="16896697"/>
            <a:ext cx="14601139" cy="65888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 planned follow-up experiments, clinical applications, or next steps that build on this work (optional section).</a:t>
            </a:r>
            <a:endParaRPr lang="en-US" sz="3900" dirty="0"/>
          </a:p>
        </p:txBody>
      </p:sp>
      <p:sp>
        <p:nvSpPr>
          <p:cNvPr id="35" name="Shape 33"/>
          <p:cNvSpPr/>
          <p:nvPr/>
        </p:nvSpPr>
        <p:spPr>
          <a:xfrm>
            <a:off x="614477" y="23829375"/>
            <a:ext cx="10814792" cy="8422655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14477" y="23829375"/>
            <a:ext cx="10814792" cy="806501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69341" y="23865951"/>
            <a:ext cx="10705064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4800" dirty="0"/>
          </a:p>
        </p:txBody>
      </p:sp>
      <p:sp>
        <p:nvSpPr>
          <p:cNvPr id="38" name="Text 36"/>
          <p:cNvSpPr/>
          <p:nvPr/>
        </p:nvSpPr>
        <p:spPr>
          <a:xfrm>
            <a:off x="687629" y="24690740"/>
            <a:ext cx="10668488" cy="752471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900" dirty="0"/>
          </a:p>
        </p:txBody>
      </p:sp>
      <p:sp>
        <p:nvSpPr>
          <p:cNvPr id="39" name="Shape 37"/>
          <p:cNvSpPr/>
          <p:nvPr/>
        </p:nvSpPr>
        <p:spPr>
          <a:xfrm>
            <a:off x="35844480" y="23829375"/>
            <a:ext cx="14747443" cy="14344996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35844480" y="23829375"/>
            <a:ext cx="14747443" cy="806501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35899344" y="23865951"/>
            <a:ext cx="14637715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800" dirty="0"/>
          </a:p>
        </p:txBody>
      </p:sp>
      <p:sp>
        <p:nvSpPr>
          <p:cNvPr id="42" name="Text 40"/>
          <p:cNvSpPr/>
          <p:nvPr/>
        </p:nvSpPr>
        <p:spPr>
          <a:xfrm>
            <a:off x="35917632" y="24690740"/>
            <a:ext cx="14601139" cy="134470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900" dirty="0"/>
          </a:p>
          <a:p>
            <a:pPr indent="0" marL="0">
              <a:buNone/>
            </a:pPr>
            <a:r>
              <a:rPr lang="en-US" sz="39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900" dirty="0"/>
          </a:p>
        </p:txBody>
      </p:sp>
      <p:sp>
        <p:nvSpPr>
          <p:cNvPr id="43" name="Shape 41"/>
          <p:cNvSpPr/>
          <p:nvPr/>
        </p:nvSpPr>
        <p:spPr>
          <a:xfrm>
            <a:off x="614477" y="32559268"/>
            <a:ext cx="10814792" cy="5615103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614477" y="32559268"/>
            <a:ext cx="10814792" cy="806501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669341" y="32595844"/>
            <a:ext cx="10705064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800" dirty="0"/>
          </a:p>
        </p:txBody>
      </p:sp>
      <p:sp>
        <p:nvSpPr>
          <p:cNvPr id="46" name="Text 44"/>
          <p:cNvSpPr/>
          <p:nvPr/>
        </p:nvSpPr>
        <p:spPr>
          <a:xfrm>
            <a:off x="687629" y="33420633"/>
            <a:ext cx="10668488" cy="47171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