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55700" y="272503"/>
            <a:ext cx="35091664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3855700" y="1976396"/>
            <a:ext cx="35091664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855700" y="2523573"/>
            <a:ext cx="35091664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461362" y="896596"/>
            <a:ext cx="2280547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461362" y="1611703"/>
            <a:ext cx="22805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152819" y="896596"/>
            <a:ext cx="2280547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152819" y="1611703"/>
            <a:ext cx="22805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13637" y="3648491"/>
            <a:ext cx="9040007" cy="881794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13637" y="3648491"/>
            <a:ext cx="9040007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8501" y="3685067"/>
            <a:ext cx="8930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586789" y="4339147"/>
            <a:ext cx="8893703" cy="8090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9896068" y="3648491"/>
            <a:ext cx="19723652" cy="881794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96068" y="3648491"/>
            <a:ext cx="19723652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950932" y="3685067"/>
            <a:ext cx="19613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9969220" y="4339147"/>
            <a:ext cx="19577348" cy="8090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29962145" y="3648491"/>
            <a:ext cx="12327282" cy="881794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962145" y="3648491"/>
            <a:ext cx="12327282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0017009" y="3685067"/>
            <a:ext cx="1221755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30035297" y="4339147"/>
            <a:ext cx="12180978" cy="8090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513637" y="12708647"/>
            <a:ext cx="9040007" cy="587863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13637" y="12708647"/>
            <a:ext cx="9040007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68501" y="12745223"/>
            <a:ext cx="8930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586789" y="13399303"/>
            <a:ext cx="8893703" cy="51514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9896068" y="12708647"/>
            <a:ext cx="19723652" cy="1738548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896068" y="12708647"/>
            <a:ext cx="19723652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950932" y="12745223"/>
            <a:ext cx="19613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9969220" y="13399303"/>
            <a:ext cx="19577348" cy="166582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29962145" y="12708647"/>
            <a:ext cx="12327282" cy="587863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962145" y="12708647"/>
            <a:ext cx="12327282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0017009" y="12745223"/>
            <a:ext cx="1221755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30035297" y="13399303"/>
            <a:ext cx="12180978" cy="51514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513637" y="18829486"/>
            <a:ext cx="9040007" cy="661346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3637" y="18829486"/>
            <a:ext cx="9040007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68501" y="18866062"/>
            <a:ext cx="8930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586789" y="19520142"/>
            <a:ext cx="8893703" cy="58862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29962145" y="18829486"/>
            <a:ext cx="12327282" cy="1126464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962145" y="18829486"/>
            <a:ext cx="12327282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0017009" y="18866062"/>
            <a:ext cx="1221755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30035297" y="19520142"/>
            <a:ext cx="12180978" cy="105374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513637" y="25685155"/>
            <a:ext cx="9040007" cy="4408975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13637" y="25685155"/>
            <a:ext cx="9040007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68501" y="25721731"/>
            <a:ext cx="8930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586789" y="26375810"/>
            <a:ext cx="8893703" cy="36817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