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6026671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27243" y="602667"/>
            <a:ext cx="24821299" cy="20490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727243" y="2772269"/>
            <a:ext cx="24821299" cy="10848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727243" y="3857070"/>
            <a:ext cx="24821299" cy="16874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790124" y="1873062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790124" y="2921896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93865" y="1873062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93865" y="2921896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63309" y="6369096"/>
            <a:ext cx="6394246" cy="1205138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3309" y="6369096"/>
            <a:ext cx="639424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8173" y="6405672"/>
            <a:ext cx="62845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436461" y="7322824"/>
            <a:ext cx="6247942" cy="11061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6999761" y="6369096"/>
            <a:ext cx="13951081" cy="1205138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99761" y="6369096"/>
            <a:ext cx="13951081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54625" y="6405672"/>
            <a:ext cx="1384135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7072913" y="7322824"/>
            <a:ext cx="13804777" cy="11061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21193049" y="6369096"/>
            <a:ext cx="8719426" cy="1205138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1193049" y="6369096"/>
            <a:ext cx="871942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1247913" y="6405672"/>
            <a:ext cx="860969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21266201" y="7322824"/>
            <a:ext cx="8573122" cy="11061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363309" y="18762907"/>
            <a:ext cx="6394246" cy="803425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63309" y="18762907"/>
            <a:ext cx="639424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18173" y="18799483"/>
            <a:ext cx="62845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436461" y="19716635"/>
            <a:ext cx="6247942" cy="7043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6999761" y="18762907"/>
            <a:ext cx="13951081" cy="2378333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99761" y="18762907"/>
            <a:ext cx="13951081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54625" y="18799483"/>
            <a:ext cx="1384135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7072913" y="19716635"/>
            <a:ext cx="13804777" cy="227930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21193049" y="18762907"/>
            <a:ext cx="8719426" cy="803425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193049" y="18762907"/>
            <a:ext cx="871942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1247913" y="18799483"/>
            <a:ext cx="860969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21266201" y="19716635"/>
            <a:ext cx="8573122" cy="7043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363309" y="27139588"/>
            <a:ext cx="6394246" cy="9038540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3309" y="27139588"/>
            <a:ext cx="639424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18173" y="27176164"/>
            <a:ext cx="62845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436461" y="28093317"/>
            <a:ext cx="6247942" cy="80482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21193049" y="27139588"/>
            <a:ext cx="8719426" cy="1540665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193049" y="27139588"/>
            <a:ext cx="871942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1247913" y="27176164"/>
            <a:ext cx="860969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21266201" y="28093317"/>
            <a:ext cx="8573122" cy="144163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43" name="Shape 41"/>
          <p:cNvSpPr/>
          <p:nvPr/>
        </p:nvSpPr>
        <p:spPr>
          <a:xfrm>
            <a:off x="363309" y="36520553"/>
            <a:ext cx="6394246" cy="602569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63309" y="36520553"/>
            <a:ext cx="6394246" cy="89886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18173" y="36557129"/>
            <a:ext cx="628451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46" name="Text 44"/>
          <p:cNvSpPr/>
          <p:nvPr/>
        </p:nvSpPr>
        <p:spPr>
          <a:xfrm>
            <a:off x="436461" y="37474281"/>
            <a:ext cx="6247942" cy="5035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