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21387816"/>
  <p:notesSz cx="21387816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21387816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2404644"/>
          </a:xfrm>
          <a:prstGeom prst="rect">
            <a:avLst/>
          </a:prstGeom>
          <a:solidFill>
            <a:srgbClr val="0F766E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27243" y="192372"/>
            <a:ext cx="24821299" cy="1092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5" name="Text 3"/>
          <p:cNvSpPr/>
          <p:nvPr/>
        </p:nvSpPr>
        <p:spPr>
          <a:xfrm>
            <a:off x="2727243" y="1393616"/>
            <a:ext cx="24821299" cy="277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2727243" y="1780432"/>
            <a:ext cx="24821299" cy="4318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5790124" y="632551"/>
            <a:ext cx="1613094" cy="1139543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5790124" y="1110882"/>
            <a:ext cx="161309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27693865" y="632551"/>
            <a:ext cx="1613094" cy="1139543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7693865" y="1110882"/>
            <a:ext cx="161309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363309" y="2575747"/>
            <a:ext cx="6394246" cy="6229863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63309" y="2575747"/>
            <a:ext cx="6394246" cy="449144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18173" y="2612323"/>
            <a:ext cx="6284518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436461" y="3079755"/>
            <a:ext cx="6247942" cy="56892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15" name="Shape 13"/>
          <p:cNvSpPr/>
          <p:nvPr/>
        </p:nvSpPr>
        <p:spPr>
          <a:xfrm>
            <a:off x="6999761" y="2575747"/>
            <a:ext cx="13951081" cy="6229863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99761" y="2575747"/>
            <a:ext cx="13951081" cy="449144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054625" y="2612323"/>
            <a:ext cx="13841353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7072913" y="3079755"/>
            <a:ext cx="13804777" cy="56892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19" name="Shape 17"/>
          <p:cNvSpPr/>
          <p:nvPr/>
        </p:nvSpPr>
        <p:spPr>
          <a:xfrm>
            <a:off x="21193049" y="2575747"/>
            <a:ext cx="8719426" cy="6229863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1193049" y="2575747"/>
            <a:ext cx="8719426" cy="449144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1247913" y="2612323"/>
            <a:ext cx="8609698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21266201" y="3079755"/>
            <a:ext cx="8573122" cy="56892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23" name="Shape 21"/>
          <p:cNvSpPr/>
          <p:nvPr/>
        </p:nvSpPr>
        <p:spPr>
          <a:xfrm>
            <a:off x="363309" y="8976713"/>
            <a:ext cx="6394246" cy="4153242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63309" y="8976713"/>
            <a:ext cx="6394246" cy="449144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18173" y="9013289"/>
            <a:ext cx="6284518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436461" y="9480721"/>
            <a:ext cx="6247942" cy="36126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27" name="Shape 25"/>
          <p:cNvSpPr/>
          <p:nvPr/>
        </p:nvSpPr>
        <p:spPr>
          <a:xfrm>
            <a:off x="6999761" y="8976713"/>
            <a:ext cx="13951081" cy="12282777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999761" y="8976713"/>
            <a:ext cx="13951081" cy="449144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054625" y="9013289"/>
            <a:ext cx="13841353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30" name="Text 28"/>
          <p:cNvSpPr/>
          <p:nvPr/>
        </p:nvSpPr>
        <p:spPr>
          <a:xfrm>
            <a:off x="7072913" y="9480721"/>
            <a:ext cx="13804777" cy="117421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31" name="Shape 29"/>
          <p:cNvSpPr/>
          <p:nvPr/>
        </p:nvSpPr>
        <p:spPr>
          <a:xfrm>
            <a:off x="21193049" y="8976713"/>
            <a:ext cx="8719426" cy="4153242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1193049" y="8976713"/>
            <a:ext cx="8719426" cy="449144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1247913" y="9013289"/>
            <a:ext cx="8609698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21266201" y="9480721"/>
            <a:ext cx="8573122" cy="36126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2300" dirty="0"/>
          </a:p>
        </p:txBody>
      </p:sp>
      <p:sp>
        <p:nvSpPr>
          <p:cNvPr id="35" name="Shape 33"/>
          <p:cNvSpPr/>
          <p:nvPr/>
        </p:nvSpPr>
        <p:spPr>
          <a:xfrm>
            <a:off x="363309" y="13301057"/>
            <a:ext cx="6394246" cy="4672398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63309" y="13301057"/>
            <a:ext cx="6394246" cy="449144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18173" y="13337633"/>
            <a:ext cx="6284518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800" dirty="0"/>
          </a:p>
        </p:txBody>
      </p:sp>
      <p:sp>
        <p:nvSpPr>
          <p:cNvPr id="38" name="Text 36"/>
          <p:cNvSpPr/>
          <p:nvPr/>
        </p:nvSpPr>
        <p:spPr>
          <a:xfrm>
            <a:off x="436461" y="13805065"/>
            <a:ext cx="6247942" cy="41318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300" dirty="0"/>
          </a:p>
        </p:txBody>
      </p:sp>
      <p:sp>
        <p:nvSpPr>
          <p:cNvPr id="39" name="Shape 37"/>
          <p:cNvSpPr/>
          <p:nvPr/>
        </p:nvSpPr>
        <p:spPr>
          <a:xfrm>
            <a:off x="21193049" y="13301057"/>
            <a:ext cx="8719426" cy="7958432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1193049" y="13301057"/>
            <a:ext cx="8719426" cy="449144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1247913" y="13337633"/>
            <a:ext cx="8609698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42" name="Text 40"/>
          <p:cNvSpPr/>
          <p:nvPr/>
        </p:nvSpPr>
        <p:spPr>
          <a:xfrm>
            <a:off x="21266201" y="13805065"/>
            <a:ext cx="8573122" cy="74178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300" dirty="0"/>
          </a:p>
        </p:txBody>
      </p:sp>
      <p:sp>
        <p:nvSpPr>
          <p:cNvPr id="43" name="Shape 41"/>
          <p:cNvSpPr/>
          <p:nvPr/>
        </p:nvSpPr>
        <p:spPr>
          <a:xfrm>
            <a:off x="363309" y="18144557"/>
            <a:ext cx="6394246" cy="3114932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63309" y="18144557"/>
            <a:ext cx="6394246" cy="449144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18173" y="18181133"/>
            <a:ext cx="6284518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800" dirty="0"/>
          </a:p>
        </p:txBody>
      </p:sp>
      <p:sp>
        <p:nvSpPr>
          <p:cNvPr id="46" name="Text 44"/>
          <p:cNvSpPr/>
          <p:nvPr/>
        </p:nvSpPr>
        <p:spPr>
          <a:xfrm>
            <a:off x="436461" y="18648566"/>
            <a:ext cx="6247942" cy="25743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