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4262830"/>
          </a:xfrm>
          <a:prstGeom prst="rect">
            <a:avLst/>
          </a:prstGeom>
          <a:solidFill>
            <a:srgbClr val="0F766E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26614" y="426283"/>
            <a:ext cx="17534587" cy="14493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26614" y="1960902"/>
            <a:ext cx="17534587" cy="7673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26614" y="2728211"/>
            <a:ext cx="17534587" cy="11935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218997" y="1324868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218997" y="2039975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63863" y="1324868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63863" y="2039975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56654" y="4505037"/>
            <a:ext cx="4517107" cy="852427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6654" y="4505037"/>
            <a:ext cx="45171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1518" y="4541613"/>
            <a:ext cx="44073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29806" y="5195692"/>
            <a:ext cx="4370803" cy="7797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4944863" y="4505037"/>
            <a:ext cx="9855506" cy="852427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44863" y="4505037"/>
            <a:ext cx="9855506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99727" y="4541613"/>
            <a:ext cx="974577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5018015" y="5195692"/>
            <a:ext cx="9709202" cy="7797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14971471" y="4505037"/>
            <a:ext cx="6159691" cy="8524277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4971471" y="4505037"/>
            <a:ext cx="6159691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026335" y="4541613"/>
            <a:ext cx="604996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5044623" y="5195692"/>
            <a:ext cx="6013387" cy="77970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256654" y="13271520"/>
            <a:ext cx="4517107" cy="568285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6654" y="13271520"/>
            <a:ext cx="45171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11518" y="13308096"/>
            <a:ext cx="44073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329806" y="13962175"/>
            <a:ext cx="4370803" cy="49556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4944863" y="13271520"/>
            <a:ext cx="9855506" cy="16822610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944863" y="13271520"/>
            <a:ext cx="9855506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999727" y="13308096"/>
            <a:ext cx="9745778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5018015" y="13962175"/>
            <a:ext cx="9709202" cy="16095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4971471" y="13271520"/>
            <a:ext cx="6159691" cy="5682851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4971471" y="13271520"/>
            <a:ext cx="6159691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026335" y="13308096"/>
            <a:ext cx="604996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5044623" y="13962175"/>
            <a:ext cx="6013387" cy="49556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256654" y="19196577"/>
            <a:ext cx="4517107" cy="639320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56654" y="19196577"/>
            <a:ext cx="45171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11518" y="19233153"/>
            <a:ext cx="44073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329806" y="19887233"/>
            <a:ext cx="4370803" cy="56659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4971471" y="19196577"/>
            <a:ext cx="6159691" cy="1089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971471" y="19196577"/>
            <a:ext cx="6159691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026335" y="19233153"/>
            <a:ext cx="604996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5044623" y="19887233"/>
            <a:ext cx="6013387" cy="101703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256654" y="25831991"/>
            <a:ext cx="4517107" cy="4262138"/>
          </a:xfrm>
          <a:prstGeom prst="rect">
            <a:avLst/>
          </a:prstGeom>
          <a:solidFill>
            <a:srgbClr val="FFFFFF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56654" y="25831991"/>
            <a:ext cx="4517107" cy="635791"/>
          </a:xfrm>
          <a:prstGeom prst="rect">
            <a:avLst/>
          </a:prstGeom>
          <a:solidFill>
            <a:srgbClr val="CCFBF1"/>
          </a:solidFill>
          <a:ln w="12700">
            <a:solidFill>
              <a:srgbClr val="99F6E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311518" y="25868567"/>
            <a:ext cx="440737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329806" y="26522646"/>
            <a:ext cx="4370803" cy="35349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34E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