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21945600" cy="32918400"/>
  <p:notesSz cx="32918400" cy="219456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1945600" cy="32918400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21945600" cy="413831"/>
          </a:xfrm>
          <a:prstGeom prst="rect">
            <a:avLst/>
          </a:prstGeom>
          <a:solidFill>
            <a:srgbClr val="5D1C86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413831"/>
            <a:ext cx="21945600" cy="413831"/>
          </a:xfrm>
          <a:prstGeom prst="rect">
            <a:avLst/>
          </a:prstGeom>
          <a:solidFill>
            <a:srgbClr val="661D85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0" y="827663"/>
            <a:ext cx="21945600" cy="413831"/>
          </a:xfrm>
          <a:prstGeom prst="rect">
            <a:avLst/>
          </a:prstGeom>
          <a:solidFill>
            <a:srgbClr val="6F1E84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0" y="1241494"/>
            <a:ext cx="21945600" cy="413831"/>
          </a:xfrm>
          <a:prstGeom prst="rect">
            <a:avLst/>
          </a:prstGeom>
          <a:solidFill>
            <a:srgbClr val="791F83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0" y="1655325"/>
            <a:ext cx="21945600" cy="413831"/>
          </a:xfrm>
          <a:prstGeom prst="rect">
            <a:avLst/>
          </a:prstGeom>
          <a:solidFill>
            <a:srgbClr val="822082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0" y="2069157"/>
            <a:ext cx="21945600" cy="413831"/>
          </a:xfrm>
          <a:prstGeom prst="rect">
            <a:avLst/>
          </a:prstGeom>
          <a:solidFill>
            <a:srgbClr val="8B2081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0" y="2482988"/>
            <a:ext cx="21945600" cy="413831"/>
          </a:xfrm>
          <a:prstGeom prst="rect">
            <a:avLst/>
          </a:prstGeom>
          <a:solidFill>
            <a:srgbClr val="952180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0" y="2896819"/>
            <a:ext cx="21945600" cy="413831"/>
          </a:xfrm>
          <a:prstGeom prst="rect">
            <a:avLst/>
          </a:prstGeom>
          <a:solidFill>
            <a:srgbClr val="9E227E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0" y="3310651"/>
            <a:ext cx="21945600" cy="413831"/>
          </a:xfrm>
          <a:prstGeom prst="rect">
            <a:avLst/>
          </a:prstGeom>
          <a:solidFill>
            <a:srgbClr val="A8237D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3724482"/>
            <a:ext cx="21945600" cy="413831"/>
          </a:xfrm>
          <a:prstGeom prst="rect">
            <a:avLst/>
          </a:prstGeom>
          <a:solidFill>
            <a:srgbClr val="B1237C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0" y="4138313"/>
            <a:ext cx="21945600" cy="413831"/>
          </a:xfrm>
          <a:prstGeom prst="rect">
            <a:avLst/>
          </a:prstGeom>
          <a:solidFill>
            <a:srgbClr val="BA247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0" y="4552144"/>
            <a:ext cx="21945600" cy="413831"/>
          </a:xfrm>
          <a:prstGeom prst="rect">
            <a:avLst/>
          </a:prstGeom>
          <a:solidFill>
            <a:srgbClr val="C4257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0" y="4965976"/>
            <a:ext cx="21945600" cy="413831"/>
          </a:xfrm>
          <a:prstGeom prst="rect">
            <a:avLst/>
          </a:prstGeom>
          <a:solidFill>
            <a:srgbClr val="CD267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0" y="5379807"/>
            <a:ext cx="21945600" cy="413831"/>
          </a:xfrm>
          <a:prstGeom prst="rect">
            <a:avLst/>
          </a:prstGeom>
          <a:solidFill>
            <a:srgbClr val="D62778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0" y="0"/>
            <a:ext cx="21945600" cy="5793638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D8B4FE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1976860" y="579364"/>
            <a:ext cx="17991881" cy="196983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6900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Research Poster Title</a:t>
            </a:r>
            <a:endParaRPr lang="en-US" sz="6900" dirty="0"/>
          </a:p>
        </p:txBody>
      </p:sp>
      <p:sp>
        <p:nvSpPr>
          <p:cNvPr id="19" name="Text 17"/>
          <p:cNvSpPr/>
          <p:nvPr/>
        </p:nvSpPr>
        <p:spPr>
          <a:xfrm>
            <a:off x="1976860" y="2665074"/>
            <a:ext cx="17991881" cy="104285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700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Dr. Jane Smith¹, Dr. John Doe²</a:t>
            </a:r>
            <a:endParaRPr lang="en-US" sz="1700" dirty="0"/>
          </a:p>
        </p:txBody>
      </p:sp>
      <p:sp>
        <p:nvSpPr>
          <p:cNvPr id="20" name="Text 18"/>
          <p:cNvSpPr/>
          <p:nvPr/>
        </p:nvSpPr>
        <p:spPr>
          <a:xfrm>
            <a:off x="1976860" y="3707929"/>
            <a:ext cx="17991881" cy="162221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¹Department of Biology, University Name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²Institute of Research, City</a:t>
            </a:r>
            <a:endParaRPr lang="en-US" sz="1400" dirty="0"/>
          </a:p>
        </p:txBody>
      </p:sp>
      <p:sp>
        <p:nvSpPr>
          <p:cNvPr id="21" name="Shape 19"/>
          <p:cNvSpPr/>
          <p:nvPr/>
        </p:nvSpPr>
        <p:spPr>
          <a:xfrm>
            <a:off x="18694140" y="2019873"/>
            <a:ext cx="1169262" cy="1753892"/>
          </a:xfrm>
          <a:prstGeom prst="rect">
            <a:avLst/>
          </a:prstGeom>
          <a:solidFill>
            <a:srgbClr val="FFFFFF"/>
          </a:solidFill>
          <a:ln w="12700">
            <a:solidFill>
              <a:srgbClr val="D8B4FE"/>
            </a:solidFill>
            <a:prstDash val="dash"/>
          </a:ln>
        </p:spPr>
      </p:sp>
      <p:sp>
        <p:nvSpPr>
          <p:cNvPr id="22" name="Text 20"/>
          <p:cNvSpPr/>
          <p:nvPr/>
        </p:nvSpPr>
        <p:spPr>
          <a:xfrm>
            <a:off x="18694140" y="2805379"/>
            <a:ext cx="1169262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2E1065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Institute / University Logos</a:t>
            </a:r>
            <a:endParaRPr lang="en-US" sz="1800" dirty="0"/>
          </a:p>
        </p:txBody>
      </p:sp>
      <p:sp>
        <p:nvSpPr>
          <p:cNvPr id="23" name="Shape 21"/>
          <p:cNvSpPr/>
          <p:nvPr/>
        </p:nvSpPr>
        <p:spPr>
          <a:xfrm>
            <a:off x="20074079" y="2019873"/>
            <a:ext cx="1169262" cy="1753892"/>
          </a:xfrm>
          <a:prstGeom prst="rect">
            <a:avLst/>
          </a:prstGeom>
          <a:solidFill>
            <a:srgbClr val="FFFFFF"/>
          </a:solidFill>
          <a:ln w="12700">
            <a:solidFill>
              <a:srgbClr val="D8B4FE"/>
            </a:solidFill>
            <a:prstDash val="dash"/>
          </a:ln>
        </p:spPr>
      </p:sp>
      <p:sp>
        <p:nvSpPr>
          <p:cNvPr id="24" name="Text 22"/>
          <p:cNvSpPr/>
          <p:nvPr/>
        </p:nvSpPr>
        <p:spPr>
          <a:xfrm>
            <a:off x="20074079" y="2805379"/>
            <a:ext cx="1169262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2E1065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Funding Agency Logos</a:t>
            </a:r>
            <a:endParaRPr lang="en-US" sz="1800" dirty="0"/>
          </a:p>
        </p:txBody>
      </p:sp>
      <p:sp>
        <p:nvSpPr>
          <p:cNvPr id="25" name="Shape 23"/>
          <p:cNvSpPr/>
          <p:nvPr/>
        </p:nvSpPr>
        <p:spPr>
          <a:xfrm>
            <a:off x="263347" y="6056986"/>
            <a:ext cx="5266944" cy="14935548"/>
          </a:xfrm>
          <a:prstGeom prst="rect">
            <a:avLst/>
          </a:prstGeom>
          <a:solidFill>
            <a:srgbClr val="FFFFFF"/>
          </a:solidFill>
          <a:ln w="12700">
            <a:solidFill>
              <a:srgbClr val="D8B4FE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263347" y="6056986"/>
            <a:ext cx="5266944" cy="691286"/>
          </a:xfrm>
          <a:prstGeom prst="rect">
            <a:avLst/>
          </a:prstGeom>
          <a:solidFill>
            <a:srgbClr val="F3E8FF"/>
          </a:solidFill>
          <a:ln w="12700">
            <a:solidFill>
              <a:srgbClr val="D8B4FE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318211" y="6093562"/>
            <a:ext cx="5157216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581C87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ABSTRACT</a:t>
            </a:r>
            <a:endParaRPr lang="en-US" sz="2900" dirty="0"/>
          </a:p>
        </p:txBody>
      </p:sp>
      <p:sp>
        <p:nvSpPr>
          <p:cNvPr id="28" name="Text 26"/>
          <p:cNvSpPr/>
          <p:nvPr/>
        </p:nvSpPr>
        <p:spPr>
          <a:xfrm>
            <a:off x="336499" y="6803136"/>
            <a:ext cx="5120640" cy="1415282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2E1065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Brief summary of your research question, methods, key findings, and significance. Replace this placeholder text in PowerPoint with your own abstract.</a:t>
            </a:r>
            <a:endParaRPr lang="en-US" sz="2400" dirty="0"/>
          </a:p>
        </p:txBody>
      </p:sp>
      <p:sp>
        <p:nvSpPr>
          <p:cNvPr id="29" name="Shape 27"/>
          <p:cNvSpPr/>
          <p:nvPr/>
        </p:nvSpPr>
        <p:spPr>
          <a:xfrm>
            <a:off x="5705856" y="6056986"/>
            <a:ext cx="10533888" cy="26663904"/>
          </a:xfrm>
          <a:prstGeom prst="rect">
            <a:avLst/>
          </a:prstGeom>
          <a:solidFill>
            <a:srgbClr val="FFFFFF"/>
          </a:solidFill>
          <a:ln w="12700">
            <a:solidFill>
              <a:srgbClr val="D8B4FE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705856" y="6056986"/>
            <a:ext cx="10533888" cy="691286"/>
          </a:xfrm>
          <a:prstGeom prst="rect">
            <a:avLst/>
          </a:prstGeom>
          <a:solidFill>
            <a:srgbClr val="F3E8FF"/>
          </a:solidFill>
          <a:ln w="12700">
            <a:solidFill>
              <a:srgbClr val="D8B4FE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760720" y="6093562"/>
            <a:ext cx="10424160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581C87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RESULTS</a:t>
            </a:r>
            <a:endParaRPr lang="en-US" sz="2900" dirty="0"/>
          </a:p>
        </p:txBody>
      </p:sp>
      <p:sp>
        <p:nvSpPr>
          <p:cNvPr id="32" name="Text 30"/>
          <p:cNvSpPr/>
          <p:nvPr/>
        </p:nvSpPr>
        <p:spPr>
          <a:xfrm>
            <a:off x="5779008" y="6803136"/>
            <a:ext cx="10387584" cy="2588117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2E1065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Summarize your main findings with reference to figures or tables. Highlight the most important outcomes and trends observed in your data.</a:t>
            </a:r>
            <a:endParaRPr lang="en-US" sz="2400" dirty="0"/>
          </a:p>
        </p:txBody>
      </p:sp>
      <p:sp>
        <p:nvSpPr>
          <p:cNvPr id="33" name="Shape 31"/>
          <p:cNvSpPr/>
          <p:nvPr/>
        </p:nvSpPr>
        <p:spPr>
          <a:xfrm>
            <a:off x="16415309" y="6056986"/>
            <a:ext cx="5266944" cy="14935548"/>
          </a:xfrm>
          <a:prstGeom prst="rect">
            <a:avLst/>
          </a:prstGeom>
          <a:solidFill>
            <a:srgbClr val="FFFFFF"/>
          </a:solidFill>
          <a:ln w="12700">
            <a:solidFill>
              <a:srgbClr val="D8B4FE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16415309" y="6056986"/>
            <a:ext cx="5266944" cy="691286"/>
          </a:xfrm>
          <a:prstGeom prst="rect">
            <a:avLst/>
          </a:prstGeom>
          <a:solidFill>
            <a:srgbClr val="F3E8FF"/>
          </a:solidFill>
          <a:ln w="12700">
            <a:solidFill>
              <a:srgbClr val="D8B4FE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16470173" y="6093562"/>
            <a:ext cx="5157216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581C87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DISCUSSION</a:t>
            </a:r>
            <a:endParaRPr lang="en-US" sz="2900" dirty="0"/>
          </a:p>
        </p:txBody>
      </p:sp>
      <p:sp>
        <p:nvSpPr>
          <p:cNvPr id="36" name="Text 34"/>
          <p:cNvSpPr/>
          <p:nvPr/>
        </p:nvSpPr>
        <p:spPr>
          <a:xfrm>
            <a:off x="16488461" y="6803136"/>
            <a:ext cx="5120640" cy="1415282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2E1065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Interpret your results in context of prior work. Explain what the findings mean, note limitations, and compare with existing literature.</a:t>
            </a:r>
            <a:endParaRPr lang="en-US" sz="2400" dirty="0"/>
          </a:p>
        </p:txBody>
      </p:sp>
      <p:sp>
        <p:nvSpPr>
          <p:cNvPr id="37" name="Shape 35"/>
          <p:cNvSpPr/>
          <p:nvPr/>
        </p:nvSpPr>
        <p:spPr>
          <a:xfrm>
            <a:off x="263347" y="21255881"/>
            <a:ext cx="5266944" cy="5974219"/>
          </a:xfrm>
          <a:prstGeom prst="rect">
            <a:avLst/>
          </a:prstGeom>
          <a:solidFill>
            <a:srgbClr val="FFFFFF"/>
          </a:solidFill>
          <a:ln w="12700">
            <a:solidFill>
              <a:srgbClr val="D8B4FE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263347" y="21255881"/>
            <a:ext cx="5266944" cy="691286"/>
          </a:xfrm>
          <a:prstGeom prst="rect">
            <a:avLst/>
          </a:prstGeom>
          <a:solidFill>
            <a:srgbClr val="F3E8FF"/>
          </a:solidFill>
          <a:ln w="12700">
            <a:solidFill>
              <a:srgbClr val="D8B4FE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318211" y="21292457"/>
            <a:ext cx="5157216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581C87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INTRODUCTION</a:t>
            </a:r>
            <a:endParaRPr lang="en-US" sz="2900" dirty="0"/>
          </a:p>
        </p:txBody>
      </p:sp>
      <p:sp>
        <p:nvSpPr>
          <p:cNvPr id="40" name="Text 38"/>
          <p:cNvSpPr/>
          <p:nvPr/>
        </p:nvSpPr>
        <p:spPr>
          <a:xfrm>
            <a:off x="336499" y="22002032"/>
            <a:ext cx="5120640" cy="519149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2E1065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Provide background context and motivate your research question. Briefly describe the gap in current knowledge and why this work matters to your field.</a:t>
            </a:r>
            <a:endParaRPr lang="en-US" sz="2400" dirty="0"/>
          </a:p>
        </p:txBody>
      </p:sp>
      <p:sp>
        <p:nvSpPr>
          <p:cNvPr id="41" name="Shape 39"/>
          <p:cNvSpPr/>
          <p:nvPr/>
        </p:nvSpPr>
        <p:spPr>
          <a:xfrm>
            <a:off x="16415309" y="21255881"/>
            <a:ext cx="5266944" cy="5974219"/>
          </a:xfrm>
          <a:prstGeom prst="rect">
            <a:avLst/>
          </a:prstGeom>
          <a:solidFill>
            <a:srgbClr val="FFFFFF"/>
          </a:solidFill>
          <a:ln w="12700">
            <a:solidFill>
              <a:srgbClr val="D8B4FE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16415309" y="21255881"/>
            <a:ext cx="5266944" cy="691286"/>
          </a:xfrm>
          <a:prstGeom prst="rect">
            <a:avLst/>
          </a:prstGeom>
          <a:solidFill>
            <a:srgbClr val="F3E8FF"/>
          </a:solidFill>
          <a:ln w="12700">
            <a:solidFill>
              <a:srgbClr val="D8B4FE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16470173" y="21292457"/>
            <a:ext cx="5157216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581C87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CONCLUSION</a:t>
            </a:r>
            <a:endParaRPr lang="en-US" sz="2900" dirty="0"/>
          </a:p>
        </p:txBody>
      </p:sp>
      <p:sp>
        <p:nvSpPr>
          <p:cNvPr id="44" name="Text 42"/>
          <p:cNvSpPr/>
          <p:nvPr/>
        </p:nvSpPr>
        <p:spPr>
          <a:xfrm>
            <a:off x="16488461" y="22002032"/>
            <a:ext cx="5120640" cy="519149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2E1065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State the key takeaways and broader impact of your findings. Emphasize the main message you want viewers to remember.</a:t>
            </a:r>
            <a:endParaRPr lang="en-US" sz="2400" dirty="0"/>
          </a:p>
        </p:txBody>
      </p:sp>
      <p:sp>
        <p:nvSpPr>
          <p:cNvPr id="45" name="Shape 43"/>
          <p:cNvSpPr/>
          <p:nvPr/>
        </p:nvSpPr>
        <p:spPr>
          <a:xfrm>
            <a:off x="263347" y="27493448"/>
            <a:ext cx="5266944" cy="5227442"/>
          </a:xfrm>
          <a:prstGeom prst="rect">
            <a:avLst/>
          </a:prstGeom>
          <a:solidFill>
            <a:srgbClr val="FFFFFF"/>
          </a:solidFill>
          <a:ln w="12700">
            <a:solidFill>
              <a:srgbClr val="D8B4FE"/>
            </a:solidFill>
            <a:prstDash val="solid"/>
          </a:ln>
        </p:spPr>
      </p:sp>
      <p:sp>
        <p:nvSpPr>
          <p:cNvPr id="46" name="Shape 44"/>
          <p:cNvSpPr/>
          <p:nvPr/>
        </p:nvSpPr>
        <p:spPr>
          <a:xfrm>
            <a:off x="263347" y="27493448"/>
            <a:ext cx="5266944" cy="691286"/>
          </a:xfrm>
          <a:prstGeom prst="rect">
            <a:avLst/>
          </a:prstGeom>
          <a:solidFill>
            <a:srgbClr val="F3E8FF"/>
          </a:solidFill>
          <a:ln w="12700">
            <a:solidFill>
              <a:srgbClr val="D8B4FE"/>
            </a:solidFill>
            <a:prstDash val="solid"/>
          </a:ln>
        </p:spPr>
      </p:sp>
      <p:sp>
        <p:nvSpPr>
          <p:cNvPr id="47" name="Text 45"/>
          <p:cNvSpPr/>
          <p:nvPr/>
        </p:nvSpPr>
        <p:spPr>
          <a:xfrm>
            <a:off x="318211" y="27530024"/>
            <a:ext cx="5157216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581C87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METHODS</a:t>
            </a:r>
            <a:endParaRPr lang="en-US" sz="2900" dirty="0"/>
          </a:p>
        </p:txBody>
      </p:sp>
      <p:sp>
        <p:nvSpPr>
          <p:cNvPr id="48" name="Text 46"/>
          <p:cNvSpPr/>
          <p:nvPr/>
        </p:nvSpPr>
        <p:spPr>
          <a:xfrm>
            <a:off x="336499" y="28239598"/>
            <a:ext cx="5120640" cy="444471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2E1065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Describe your experimental design, materials, participants or samples, data collection procedures, and statistical or analytical methods used.</a:t>
            </a:r>
            <a:endParaRPr lang="en-US" sz="2400" dirty="0"/>
          </a:p>
        </p:txBody>
      </p:sp>
      <p:sp>
        <p:nvSpPr>
          <p:cNvPr id="49" name="Shape 47"/>
          <p:cNvSpPr/>
          <p:nvPr/>
        </p:nvSpPr>
        <p:spPr>
          <a:xfrm>
            <a:off x="16415309" y="27493448"/>
            <a:ext cx="5266944" cy="5227442"/>
          </a:xfrm>
          <a:prstGeom prst="rect">
            <a:avLst/>
          </a:prstGeom>
          <a:solidFill>
            <a:srgbClr val="FFFFFF"/>
          </a:solidFill>
          <a:ln w="12700">
            <a:solidFill>
              <a:srgbClr val="D8B4FE"/>
            </a:solidFill>
            <a:prstDash val="solid"/>
          </a:ln>
        </p:spPr>
      </p:sp>
      <p:sp>
        <p:nvSpPr>
          <p:cNvPr id="50" name="Shape 48"/>
          <p:cNvSpPr/>
          <p:nvPr/>
        </p:nvSpPr>
        <p:spPr>
          <a:xfrm>
            <a:off x="16415309" y="27493448"/>
            <a:ext cx="5266944" cy="691286"/>
          </a:xfrm>
          <a:prstGeom prst="rect">
            <a:avLst/>
          </a:prstGeom>
          <a:solidFill>
            <a:srgbClr val="F3E8FF"/>
          </a:solidFill>
          <a:ln w="12700">
            <a:solidFill>
              <a:srgbClr val="D8B4FE"/>
            </a:solidFill>
            <a:prstDash val="solid"/>
          </a:ln>
        </p:spPr>
      </p:sp>
      <p:sp>
        <p:nvSpPr>
          <p:cNvPr id="51" name="Text 49"/>
          <p:cNvSpPr/>
          <p:nvPr/>
        </p:nvSpPr>
        <p:spPr>
          <a:xfrm>
            <a:off x="16470173" y="27530024"/>
            <a:ext cx="5157216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581C87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REFERENCES</a:t>
            </a:r>
            <a:endParaRPr lang="en-US" sz="2900" dirty="0"/>
          </a:p>
        </p:txBody>
      </p:sp>
      <p:sp>
        <p:nvSpPr>
          <p:cNvPr id="52" name="Text 50"/>
          <p:cNvSpPr/>
          <p:nvPr/>
        </p:nvSpPr>
        <p:spPr>
          <a:xfrm>
            <a:off x="16488461" y="28239598"/>
            <a:ext cx="5120640" cy="444471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2E1065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1. Author A. et al. (2024). Journal Name.</a:t>
            </a:r>
            <a:endParaRPr lang="en-US" sz="2400" dirty="0"/>
          </a:p>
          <a:p>
            <a:pPr indent="0" marL="0">
              <a:buNone/>
            </a:pPr>
            <a:r>
              <a:rPr lang="en-US" sz="2400" dirty="0">
                <a:solidFill>
                  <a:srgbClr val="2E1065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2. Author B. (2023). Proceedings of Example Conference.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2026-10-10T19:45:06Z</dcterms:created>
  <dcterms:modified xsi:type="dcterms:W3CDTF">2026-10-10T19:45:06Z</dcterms:modified>
</cp:coreProperties>
</file>