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7604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7604"/>
            <a:ext cx="32918400" cy="187604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75207"/>
            <a:ext cx="32918400" cy="187604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62811"/>
            <a:ext cx="32918400" cy="187604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50414"/>
            <a:ext cx="32918400" cy="187604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38018"/>
            <a:ext cx="32918400" cy="187604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125621"/>
            <a:ext cx="32918400" cy="187604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313225"/>
            <a:ext cx="32918400" cy="187604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500828"/>
            <a:ext cx="32918400" cy="187604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88432"/>
            <a:ext cx="32918400" cy="187604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76035"/>
            <a:ext cx="32918400" cy="187604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063639"/>
            <a:ext cx="32918400" cy="187604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251242"/>
            <a:ext cx="32918400" cy="187604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438846"/>
            <a:ext cx="32918400" cy="187604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6264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246820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965289" y="1516220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965289" y="1924319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8041210" y="728594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1221785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111119" y="728594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1221785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95021" y="2802014"/>
            <a:ext cx="7900416" cy="1066330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2802014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2838590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468173" y="3317736"/>
            <a:ext cx="7754112" cy="101110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8558784" y="2802014"/>
            <a:ext cx="15800832" cy="19011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58784" y="2802014"/>
            <a:ext cx="15800832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13648" y="2838590"/>
            <a:ext cx="1569110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8631936" y="3317736"/>
            <a:ext cx="15654528" cy="184596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24622963" y="2802014"/>
            <a:ext cx="7900416" cy="1066330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4622963" y="2802014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4677827" y="2838590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24696115" y="3317736"/>
            <a:ext cx="7754112" cy="101110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395021" y="13640883"/>
            <a:ext cx="7900416" cy="426532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5021" y="13640883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49885" y="13677459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468173" y="14156605"/>
            <a:ext cx="7754112" cy="371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24622963" y="13640883"/>
            <a:ext cx="7900416" cy="426532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4622963" y="13640883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4677827" y="13677459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24696115" y="14156605"/>
            <a:ext cx="7754112" cy="37130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395021" y="18081770"/>
            <a:ext cx="7900416" cy="373215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95021" y="18081770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49885" y="18118346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468173" y="18597491"/>
            <a:ext cx="7754112" cy="31798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24622963" y="18081770"/>
            <a:ext cx="7900416" cy="373215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4622963" y="18081770"/>
            <a:ext cx="7900416" cy="460858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4677827" y="18118346"/>
            <a:ext cx="779068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24696115" y="18597491"/>
            <a:ext cx="7754112" cy="31798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