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51775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51775"/>
            <a:ext cx="32918400" cy="551775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03550"/>
            <a:ext cx="32918400" cy="551775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655325"/>
            <a:ext cx="32918400" cy="551775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207100"/>
            <a:ext cx="32918400" cy="551775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758875"/>
            <a:ext cx="32918400" cy="551775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310651"/>
            <a:ext cx="32918400" cy="551775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862426"/>
            <a:ext cx="32918400" cy="551775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414201"/>
            <a:ext cx="32918400" cy="551775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965976"/>
            <a:ext cx="32918400" cy="551775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517751"/>
            <a:ext cx="32918400" cy="551775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6069526"/>
            <a:ext cx="32918400" cy="551775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621301"/>
            <a:ext cx="32918400" cy="551775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7173076"/>
            <a:ext cx="32918400" cy="551775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77248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65289" y="772485"/>
            <a:ext cx="26987821" cy="26264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2965289" y="3553432"/>
            <a:ext cx="26987821" cy="13904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2965289" y="4943905"/>
            <a:ext cx="26987821" cy="216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28041210" y="2693164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041210" y="3770986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0111119" y="2693164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111119" y="3770986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395021" y="8075981"/>
            <a:ext cx="7900416" cy="19914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5021" y="8075981"/>
            <a:ext cx="7900416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9885" y="8112557"/>
            <a:ext cx="779068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468173" y="9052560"/>
            <a:ext cx="7754112" cy="18900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8558784" y="8075981"/>
            <a:ext cx="15800832" cy="3555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58784" y="8075981"/>
            <a:ext cx="15800832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13648" y="8112557"/>
            <a:ext cx="1569110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8631936" y="9052560"/>
            <a:ext cx="15654528" cy="345387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4622963" y="8075981"/>
            <a:ext cx="7900416" cy="19914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4622963" y="8075981"/>
            <a:ext cx="7900416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4677827" y="8112557"/>
            <a:ext cx="779068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24696115" y="9052560"/>
            <a:ext cx="7754112" cy="18900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395021" y="28341175"/>
            <a:ext cx="7900416" cy="796562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95021" y="28341175"/>
            <a:ext cx="7900416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49885" y="28377751"/>
            <a:ext cx="779068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468173" y="29317754"/>
            <a:ext cx="7754112" cy="69524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24622963" y="28341175"/>
            <a:ext cx="7900416" cy="796562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4622963" y="28341175"/>
            <a:ext cx="7900416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4677827" y="28377751"/>
            <a:ext cx="779068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24696115" y="29317754"/>
            <a:ext cx="7754112" cy="69524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395021" y="36657930"/>
            <a:ext cx="7900416" cy="69699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95021" y="36657930"/>
            <a:ext cx="7900416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49885" y="36694506"/>
            <a:ext cx="779068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468173" y="37634509"/>
            <a:ext cx="7754112" cy="59567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4622963" y="36657930"/>
            <a:ext cx="7900416" cy="69699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4622963" y="36657930"/>
            <a:ext cx="7900416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4677827" y="36694506"/>
            <a:ext cx="779068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24696115" y="37634509"/>
            <a:ext cx="7754112" cy="59567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