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38404800"/>
  <p:notesSz cx="384048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482803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2803"/>
            <a:ext cx="38404800" cy="482803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65606"/>
            <a:ext cx="38404800" cy="482803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48410"/>
            <a:ext cx="38404800" cy="482803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31213"/>
            <a:ext cx="38404800" cy="482803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14016"/>
            <a:ext cx="38404800" cy="482803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896819"/>
            <a:ext cx="38404800" cy="482803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379622"/>
            <a:ext cx="38404800" cy="482803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862426"/>
            <a:ext cx="38404800" cy="482803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345229"/>
            <a:ext cx="38404800" cy="482803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828032"/>
            <a:ext cx="38404800" cy="482803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310835"/>
            <a:ext cx="38404800" cy="482803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793638"/>
            <a:ext cx="38404800" cy="482803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276442"/>
            <a:ext cx="38404800" cy="482803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675924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59504" y="675924"/>
            <a:ext cx="31485791" cy="22981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8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800" dirty="0"/>
          </a:p>
        </p:txBody>
      </p:sp>
      <p:sp>
        <p:nvSpPr>
          <p:cNvPr id="19" name="Text 17"/>
          <p:cNvSpPr/>
          <p:nvPr/>
        </p:nvSpPr>
        <p:spPr>
          <a:xfrm>
            <a:off x="3459504" y="3109253"/>
            <a:ext cx="31485791" cy="1216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459504" y="4325917"/>
            <a:ext cx="31485791" cy="1892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2714745" y="2356519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714745" y="328818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35129639" y="2356519"/>
            <a:ext cx="2046208" cy="204620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129639" y="3288182"/>
            <a:ext cx="204620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460858" y="7066483"/>
            <a:ext cx="9217152" cy="1742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0858" y="7066483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15722" y="7103059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200" dirty="0"/>
          </a:p>
        </p:txBody>
      </p:sp>
      <p:sp>
        <p:nvSpPr>
          <p:cNvPr id="28" name="Text 26"/>
          <p:cNvSpPr/>
          <p:nvPr/>
        </p:nvSpPr>
        <p:spPr>
          <a:xfrm>
            <a:off x="534010" y="7927848"/>
            <a:ext cx="9070848" cy="165268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9985248" y="7066483"/>
            <a:ext cx="18434304" cy="311078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985248" y="7066483"/>
            <a:ext cx="18434304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040112" y="7103059"/>
            <a:ext cx="18324576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200" dirty="0"/>
          </a:p>
        </p:txBody>
      </p:sp>
      <p:sp>
        <p:nvSpPr>
          <p:cNvPr id="32" name="Text 30"/>
          <p:cNvSpPr/>
          <p:nvPr/>
        </p:nvSpPr>
        <p:spPr>
          <a:xfrm>
            <a:off x="10058400" y="7927848"/>
            <a:ext cx="18288000" cy="302099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8726790" y="7066483"/>
            <a:ext cx="9217152" cy="1742480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8726790" y="7066483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8781654" y="7103059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200" dirty="0"/>
          </a:p>
        </p:txBody>
      </p:sp>
      <p:sp>
        <p:nvSpPr>
          <p:cNvPr id="36" name="Text 34"/>
          <p:cNvSpPr/>
          <p:nvPr/>
        </p:nvSpPr>
        <p:spPr>
          <a:xfrm>
            <a:off x="28799942" y="7927848"/>
            <a:ext cx="9070848" cy="165268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460858" y="24798528"/>
            <a:ext cx="9217152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460858" y="24798528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15722" y="24835104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200" dirty="0"/>
          </a:p>
        </p:txBody>
      </p:sp>
      <p:sp>
        <p:nvSpPr>
          <p:cNvPr id="40" name="Text 38"/>
          <p:cNvSpPr/>
          <p:nvPr/>
        </p:nvSpPr>
        <p:spPr>
          <a:xfrm>
            <a:off x="534010" y="25659893"/>
            <a:ext cx="9070848" cy="60719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28726790" y="24798528"/>
            <a:ext cx="9217152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8726790" y="24798528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8781654" y="24835104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200" dirty="0"/>
          </a:p>
        </p:txBody>
      </p:sp>
      <p:sp>
        <p:nvSpPr>
          <p:cNvPr id="44" name="Text 42"/>
          <p:cNvSpPr/>
          <p:nvPr/>
        </p:nvSpPr>
        <p:spPr>
          <a:xfrm>
            <a:off x="28799942" y="25659893"/>
            <a:ext cx="9070848" cy="60719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460858" y="32075689"/>
            <a:ext cx="9217152" cy="609868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60858" y="32075689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15722" y="32112265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200" dirty="0"/>
          </a:p>
        </p:txBody>
      </p:sp>
      <p:sp>
        <p:nvSpPr>
          <p:cNvPr id="48" name="Text 46"/>
          <p:cNvSpPr/>
          <p:nvPr/>
        </p:nvSpPr>
        <p:spPr>
          <a:xfrm>
            <a:off x="534010" y="32937054"/>
            <a:ext cx="9070848" cy="5200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28726790" y="32075689"/>
            <a:ext cx="9217152" cy="609868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8726790" y="32075689"/>
            <a:ext cx="9217152" cy="80650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8781654" y="32112265"/>
            <a:ext cx="9107424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200" dirty="0"/>
          </a:p>
        </p:txBody>
      </p:sp>
      <p:sp>
        <p:nvSpPr>
          <p:cNvPr id="52" name="Text 50"/>
          <p:cNvSpPr/>
          <p:nvPr/>
        </p:nvSpPr>
        <p:spPr>
          <a:xfrm>
            <a:off x="28799942" y="32937054"/>
            <a:ext cx="9070848" cy="52007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