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43738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3738"/>
            <a:ext cx="38404800" cy="643738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287475"/>
            <a:ext cx="38404800" cy="643738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931213"/>
            <a:ext cx="38404800" cy="643738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574950"/>
            <a:ext cx="38404800" cy="643738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3218688"/>
            <a:ext cx="38404800" cy="643738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862426"/>
            <a:ext cx="38404800" cy="643738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506163"/>
            <a:ext cx="38404800" cy="643738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5149901"/>
            <a:ext cx="38404800" cy="643738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5793638"/>
            <a:ext cx="38404800" cy="643738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6437376"/>
            <a:ext cx="38404800" cy="643738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7081114"/>
            <a:ext cx="38404800" cy="643738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7724851"/>
            <a:ext cx="38404800" cy="643738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8368589"/>
            <a:ext cx="38404800" cy="643738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901232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901233"/>
            <a:ext cx="31485791" cy="30641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459504" y="4145670"/>
            <a:ext cx="31485791" cy="1622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459504" y="5767889"/>
            <a:ext cx="31485791" cy="25234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714745" y="3142025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4414723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129639" y="3142025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4414723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460858" y="9421978"/>
            <a:ext cx="9217152" cy="2323307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9421978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9458554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34010" y="10552176"/>
            <a:ext cx="9070848" cy="220663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9985248" y="9421978"/>
            <a:ext cx="18434304" cy="41477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985248" y="9421978"/>
            <a:ext cx="18434304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40112" y="9458554"/>
            <a:ext cx="1832457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0058400" y="10552176"/>
            <a:ext cx="18288000" cy="40310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8726790" y="9421978"/>
            <a:ext cx="9217152" cy="2323307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8726790" y="9421978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8781654" y="9458554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8799942" y="10552176"/>
            <a:ext cx="9070848" cy="220663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460858" y="33064704"/>
            <a:ext cx="9217152" cy="929323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33064704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33101280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534010" y="34194902"/>
            <a:ext cx="9070848" cy="8126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28726790" y="33064704"/>
            <a:ext cx="9217152" cy="9293230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8726790" y="33064704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8781654" y="33101280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28799942" y="34194902"/>
            <a:ext cx="9070848" cy="81264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460858" y="42767585"/>
            <a:ext cx="9217152" cy="813157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60858" y="42767585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15722" y="42804161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534010" y="43897784"/>
            <a:ext cx="9070848" cy="696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8726790" y="42767585"/>
            <a:ext cx="9217152" cy="813157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8726790" y="42767585"/>
            <a:ext cx="9217152" cy="107533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8781654" y="42804161"/>
            <a:ext cx="910742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8799942" y="43897784"/>
            <a:ext cx="9070848" cy="696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