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388280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148158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526694" y="3106806"/>
            <a:ext cx="10533888" cy="1048913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3106806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3143382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599846" y="3622528"/>
            <a:ext cx="10387584" cy="9936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11411712" y="3106806"/>
            <a:ext cx="21067776" cy="18707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411712" y="3106806"/>
            <a:ext cx="2106777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466576" y="3143382"/>
            <a:ext cx="2095804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1484864" y="3622528"/>
            <a:ext cx="20921472" cy="18154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32830618" y="3106806"/>
            <a:ext cx="10533888" cy="1048913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2830618" y="3106806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885482" y="3143382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32903770" y="3622528"/>
            <a:ext cx="10387584" cy="9936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526694" y="13771508"/>
            <a:ext cx="10533888" cy="419565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13771508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13808084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599846" y="14287230"/>
            <a:ext cx="10387584" cy="36433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32830618" y="13771508"/>
            <a:ext cx="10533888" cy="419565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830618" y="13771508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885482" y="13808084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32903770" y="14287230"/>
            <a:ext cx="10387584" cy="36433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526694" y="18142728"/>
            <a:ext cx="10533888" cy="36711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26694" y="18142728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1558" y="18179304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599846" y="18658450"/>
            <a:ext cx="10387584" cy="3118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32830618" y="18142728"/>
            <a:ext cx="10533888" cy="36711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830618" y="18142728"/>
            <a:ext cx="10533888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2885482" y="18179304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32903770" y="18658450"/>
            <a:ext cx="10387584" cy="3118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