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81405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81405"/>
            <a:ext cx="43891200" cy="281405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2811"/>
            <a:ext cx="43891200" cy="281405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44216"/>
            <a:ext cx="43891200" cy="281405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25621"/>
            <a:ext cx="43891200" cy="281405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07026"/>
            <a:ext cx="43891200" cy="281405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688432"/>
            <a:ext cx="43891200" cy="281405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969837"/>
            <a:ext cx="43891200" cy="281405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251242"/>
            <a:ext cx="43891200" cy="281405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532648"/>
            <a:ext cx="43891200" cy="281405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814053"/>
            <a:ext cx="43891200" cy="281405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095458"/>
            <a:ext cx="43891200" cy="281405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376864"/>
            <a:ext cx="43891200" cy="281405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658269"/>
            <a:ext cx="43891200" cy="281405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9396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461090"/>
            <a:ext cx="3598376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3953719" y="2258698"/>
            <a:ext cx="3598376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953719" y="2835517"/>
            <a:ext cx="3598376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7388280" y="109289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187839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40148158" y="109289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187839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526694" y="4203021"/>
            <a:ext cx="10533888" cy="1599495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4203021"/>
            <a:ext cx="10533888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4239597"/>
            <a:ext cx="1042416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599846" y="4949172"/>
            <a:ext cx="10387584" cy="152122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1411712" y="4203021"/>
            <a:ext cx="21067776" cy="2851786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411712" y="4203021"/>
            <a:ext cx="21067776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466576" y="4239597"/>
            <a:ext cx="2095804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1484864" y="4949172"/>
            <a:ext cx="20921472" cy="277351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32830618" y="4203021"/>
            <a:ext cx="10533888" cy="1599495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2830618" y="4203021"/>
            <a:ext cx="10533888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885482" y="4239597"/>
            <a:ext cx="1042416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32903770" y="4949172"/>
            <a:ext cx="10387584" cy="152122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526694" y="20461325"/>
            <a:ext cx="10533888" cy="639798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20461325"/>
            <a:ext cx="10533888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20497901"/>
            <a:ext cx="1042416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599846" y="21207475"/>
            <a:ext cx="10387584" cy="56152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32830618" y="20461325"/>
            <a:ext cx="10533888" cy="639798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2830618" y="20461325"/>
            <a:ext cx="10533888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885482" y="20497901"/>
            <a:ext cx="1042416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32903770" y="21207475"/>
            <a:ext cx="10387584" cy="56152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526694" y="27122655"/>
            <a:ext cx="10533888" cy="559823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26694" y="27122655"/>
            <a:ext cx="10533888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81558" y="27159231"/>
            <a:ext cx="1042416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599846" y="27868805"/>
            <a:ext cx="10387584" cy="48155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32830618" y="27122655"/>
            <a:ext cx="10533888" cy="559823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2830618" y="27122655"/>
            <a:ext cx="10533888" cy="691286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2885482" y="27159231"/>
            <a:ext cx="10424160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32903770" y="27868805"/>
            <a:ext cx="10387584" cy="48155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