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51775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51775"/>
            <a:ext cx="43891200" cy="551775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03550"/>
            <a:ext cx="43891200" cy="551775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655325"/>
            <a:ext cx="43891200" cy="551775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207100"/>
            <a:ext cx="43891200" cy="551775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758875"/>
            <a:ext cx="43891200" cy="551775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310651"/>
            <a:ext cx="43891200" cy="551775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3862426"/>
            <a:ext cx="43891200" cy="551775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414201"/>
            <a:ext cx="43891200" cy="551775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4965976"/>
            <a:ext cx="43891200" cy="551775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517751"/>
            <a:ext cx="43891200" cy="551775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6069526"/>
            <a:ext cx="43891200" cy="551775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6621301"/>
            <a:ext cx="43891200" cy="551775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7173076"/>
            <a:ext cx="43891200" cy="551775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7724851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953719" y="772485"/>
            <a:ext cx="35983761" cy="262644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19" name="Text 17"/>
          <p:cNvSpPr/>
          <p:nvPr/>
        </p:nvSpPr>
        <p:spPr>
          <a:xfrm>
            <a:off x="3953719" y="3553432"/>
            <a:ext cx="35983761" cy="139047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953719" y="4943905"/>
            <a:ext cx="35983761" cy="2162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7388280" y="2693164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88280" y="3770986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40148158" y="2693164"/>
            <a:ext cx="2338523" cy="23385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148158" y="3770986"/>
            <a:ext cx="233852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526694" y="8075981"/>
            <a:ext cx="10533888" cy="19914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26694" y="8075981"/>
            <a:ext cx="10533888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81558" y="8112557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599846" y="9052560"/>
            <a:ext cx="10387584" cy="18900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11411712" y="8075981"/>
            <a:ext cx="21067776" cy="35551872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411712" y="8075981"/>
            <a:ext cx="21067776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466576" y="8112557"/>
            <a:ext cx="20958048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11484864" y="9052560"/>
            <a:ext cx="20921472" cy="345387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32830618" y="8075981"/>
            <a:ext cx="10533888" cy="1991406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2830618" y="8075981"/>
            <a:ext cx="10533888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885482" y="8112557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32903770" y="9052560"/>
            <a:ext cx="10387584" cy="18900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526694" y="28341175"/>
            <a:ext cx="10533888" cy="796562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26694" y="28341175"/>
            <a:ext cx="10533888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81558" y="28377751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599846" y="29317754"/>
            <a:ext cx="10387584" cy="69524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32830618" y="28341175"/>
            <a:ext cx="10533888" cy="7965626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2830618" y="28341175"/>
            <a:ext cx="10533888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885482" y="28377751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32903770" y="29317754"/>
            <a:ext cx="10387584" cy="69524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526694" y="36657930"/>
            <a:ext cx="10533888" cy="69699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26694" y="36657930"/>
            <a:ext cx="10533888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81558" y="36694506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599846" y="37634509"/>
            <a:ext cx="10387584" cy="59567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32830618" y="36657930"/>
            <a:ext cx="10533888" cy="696992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2830618" y="36657930"/>
            <a:ext cx="10533888" cy="921715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2885482" y="36694506"/>
            <a:ext cx="1042416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32903770" y="37634509"/>
            <a:ext cx="10387584" cy="59567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