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328306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8306"/>
            <a:ext cx="51206400" cy="328306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56612"/>
            <a:ext cx="51206400" cy="328306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84919"/>
            <a:ext cx="51206400" cy="328306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13225"/>
            <a:ext cx="51206400" cy="328306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641531"/>
            <a:ext cx="51206400" cy="328306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969837"/>
            <a:ext cx="51206400" cy="328306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298143"/>
            <a:ext cx="51206400" cy="328306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626449"/>
            <a:ext cx="51206400" cy="328306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954756"/>
            <a:ext cx="51206400" cy="328306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283062"/>
            <a:ext cx="51206400" cy="328306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611368"/>
            <a:ext cx="51206400" cy="328306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939674"/>
            <a:ext cx="51206400" cy="328306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267980"/>
            <a:ext cx="51206400" cy="328306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5962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2673" y="538071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612673" y="2633859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612673" y="3307189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619660" y="1275039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619660" y="2206703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839518" y="1275039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839518" y="2206703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4903525"/>
            <a:ext cx="12289536" cy="1866078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4903525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4940101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5764890"/>
            <a:ext cx="12143232" cy="17762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3313664" y="4903525"/>
            <a:ext cx="24579072" cy="3327084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313664" y="4903525"/>
            <a:ext cx="2457907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368528" y="4940101"/>
            <a:ext cx="2446934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3386816" y="5764890"/>
            <a:ext cx="24432768" cy="323729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38302387" y="4903525"/>
            <a:ext cx="12289536" cy="1866078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8302387" y="4903525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8357251" y="4940101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38375539" y="5764890"/>
            <a:ext cx="12143232" cy="17762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614477" y="23871546"/>
            <a:ext cx="12289536" cy="746431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23871546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23908122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687629" y="24732911"/>
            <a:ext cx="12143232" cy="6566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38302387" y="23871546"/>
            <a:ext cx="12289536" cy="746431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302387" y="23871546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8357251" y="23908122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38375539" y="24732911"/>
            <a:ext cx="12143232" cy="6566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614477" y="31643097"/>
            <a:ext cx="12289536" cy="653127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31643097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31679673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687629" y="32504462"/>
            <a:ext cx="12143232" cy="5633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8302387" y="31643097"/>
            <a:ext cx="12289536" cy="653127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8302387" y="31643097"/>
            <a:ext cx="12289536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8357251" y="31679673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8375539" y="32504462"/>
            <a:ext cx="12143232" cy="5633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