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notesMasterIdLst>
    <p:notesMasterId r:id="rId3"/>
  </p:notesMasterIdLst>
  <p:sldSz cx="42803064" cy="30275784"/>
  <p:notesSz cx="30275784" cy="42803064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notesMaster" Target="notesMasters/notesMaster1.xml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2803064" cy="30275784"/>
          </a:xfrm>
          <a:prstGeom prst="rect">
            <a:avLst/>
          </a:prstGeom>
          <a:solidFill>
            <a:srgbClr val="FFFFF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0"/>
            <a:ext cx="42803064" cy="258815"/>
          </a:xfrm>
          <a:prstGeom prst="rect">
            <a:avLst/>
          </a:prstGeom>
          <a:solidFill>
            <a:srgbClr val="5D1C86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0" y="258815"/>
            <a:ext cx="42803064" cy="258815"/>
          </a:xfrm>
          <a:prstGeom prst="rect">
            <a:avLst/>
          </a:prstGeom>
          <a:solidFill>
            <a:srgbClr val="661D85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0" y="517629"/>
            <a:ext cx="42803064" cy="258815"/>
          </a:xfrm>
          <a:prstGeom prst="rect">
            <a:avLst/>
          </a:prstGeom>
          <a:solidFill>
            <a:srgbClr val="6F1E84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0" y="776444"/>
            <a:ext cx="42803064" cy="258815"/>
          </a:xfrm>
          <a:prstGeom prst="rect">
            <a:avLst/>
          </a:prstGeom>
          <a:solidFill>
            <a:srgbClr val="791F83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0" y="1035259"/>
            <a:ext cx="42803064" cy="258815"/>
          </a:xfrm>
          <a:prstGeom prst="rect">
            <a:avLst/>
          </a:prstGeom>
          <a:solidFill>
            <a:srgbClr val="822082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0" y="1294074"/>
            <a:ext cx="42803064" cy="258815"/>
          </a:xfrm>
          <a:prstGeom prst="rect">
            <a:avLst/>
          </a:prstGeom>
          <a:solidFill>
            <a:srgbClr val="8B2081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0" y="1552888"/>
            <a:ext cx="42803064" cy="258815"/>
          </a:xfrm>
          <a:prstGeom prst="rect">
            <a:avLst/>
          </a:prstGeom>
          <a:solidFill>
            <a:srgbClr val="95218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0" y="1811703"/>
            <a:ext cx="42803064" cy="258815"/>
          </a:xfrm>
          <a:prstGeom prst="rect">
            <a:avLst/>
          </a:prstGeom>
          <a:solidFill>
            <a:srgbClr val="9E227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0" y="2070518"/>
            <a:ext cx="42803064" cy="258815"/>
          </a:xfrm>
          <a:prstGeom prst="rect">
            <a:avLst/>
          </a:prstGeom>
          <a:solidFill>
            <a:srgbClr val="A8237D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0" y="2329332"/>
            <a:ext cx="42803064" cy="258815"/>
          </a:xfrm>
          <a:prstGeom prst="rect">
            <a:avLst/>
          </a:prstGeom>
          <a:solidFill>
            <a:srgbClr val="B1237C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0" y="2588147"/>
            <a:ext cx="42803064" cy="258815"/>
          </a:xfrm>
          <a:prstGeom prst="rect">
            <a:avLst/>
          </a:prstGeom>
          <a:solidFill>
            <a:srgbClr val="BA247B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0" y="2846962"/>
            <a:ext cx="42803064" cy="258815"/>
          </a:xfrm>
          <a:prstGeom prst="rect">
            <a:avLst/>
          </a:prstGeom>
          <a:solidFill>
            <a:srgbClr val="C4257A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5" name="Shape 13"/>
          <p:cNvSpPr/>
          <p:nvPr/>
        </p:nvSpPr>
        <p:spPr>
          <a:xfrm>
            <a:off x="0" y="3105776"/>
            <a:ext cx="42803064" cy="258815"/>
          </a:xfrm>
          <a:prstGeom prst="rect">
            <a:avLst/>
          </a:prstGeom>
          <a:solidFill>
            <a:srgbClr val="CD2679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0" y="3364591"/>
            <a:ext cx="42803064" cy="258815"/>
          </a:xfrm>
          <a:prstGeom prst="rect">
            <a:avLst/>
          </a:prstGeom>
          <a:solidFill>
            <a:srgbClr val="D62778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0"/>
            <a:ext cx="42803064" cy="3623406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3855700" y="381063"/>
            <a:ext cx="35091664" cy="1548994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9200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Research Poster Title</a:t>
            </a:r>
            <a:endParaRPr lang="en-US" sz="9200" dirty="0"/>
          </a:p>
        </p:txBody>
      </p:sp>
      <p:sp>
        <p:nvSpPr>
          <p:cNvPr id="19" name="Text 17"/>
          <p:cNvSpPr/>
          <p:nvPr/>
        </p:nvSpPr>
        <p:spPr>
          <a:xfrm>
            <a:off x="3855700" y="2084956"/>
            <a:ext cx="35091664" cy="392278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23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Dr. Jane Smith¹, Dr. John Doe²</a:t>
            </a:r>
            <a:endParaRPr lang="en-US" sz="2300" dirty="0"/>
          </a:p>
        </p:txBody>
      </p:sp>
      <p:sp>
        <p:nvSpPr>
          <p:cNvPr id="20" name="Text 18"/>
          <p:cNvSpPr/>
          <p:nvPr/>
        </p:nvSpPr>
        <p:spPr>
          <a:xfrm>
            <a:off x="3855700" y="2632133"/>
            <a:ext cx="35091664" cy="61021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¹Department of Biology, University Name</a:t>
            </a:r>
            <a:endParaRPr lang="en-US" sz="1800" dirty="0"/>
          </a:p>
          <a:p>
            <a:pPr algn="ctr" indent="0" marL="0">
              <a:buNone/>
            </a:pPr>
            <a:r>
              <a:rPr lang="en-US" sz="1800" dirty="0">
                <a:solidFill>
                  <a:srgbClr val="FFFFFF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²Institute of Research, City</a:t>
            </a:r>
            <a:endParaRPr lang="en-US" sz="1800" dirty="0"/>
          </a:p>
        </p:txBody>
      </p:sp>
      <p:sp>
        <p:nvSpPr>
          <p:cNvPr id="21" name="Shape 19"/>
          <p:cNvSpPr/>
          <p:nvPr/>
        </p:nvSpPr>
        <p:spPr>
          <a:xfrm>
            <a:off x="36461362" y="100515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2" name="Text 20"/>
          <p:cNvSpPr/>
          <p:nvPr/>
        </p:nvSpPr>
        <p:spPr>
          <a:xfrm>
            <a:off x="36461362" y="172026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Institute / University Logos</a:t>
            </a:r>
            <a:endParaRPr lang="en-US" sz="2400" dirty="0"/>
          </a:p>
        </p:txBody>
      </p:sp>
      <p:sp>
        <p:nvSpPr>
          <p:cNvPr id="23" name="Shape 21"/>
          <p:cNvSpPr/>
          <p:nvPr/>
        </p:nvSpPr>
        <p:spPr>
          <a:xfrm>
            <a:off x="39152819" y="1005156"/>
            <a:ext cx="2280547" cy="1613094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dash"/>
          </a:ln>
        </p:spPr>
      </p:sp>
      <p:sp>
        <p:nvSpPr>
          <p:cNvPr id="24" name="Text 22"/>
          <p:cNvSpPr/>
          <p:nvPr/>
        </p:nvSpPr>
        <p:spPr>
          <a:xfrm>
            <a:off x="39152819" y="1720263"/>
            <a:ext cx="2280547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Funding Agency Logos</a:t>
            </a:r>
            <a:endParaRPr lang="en-US" sz="2400" dirty="0"/>
          </a:p>
        </p:txBody>
      </p:sp>
      <p:sp>
        <p:nvSpPr>
          <p:cNvPr id="25" name="Shape 23"/>
          <p:cNvSpPr/>
          <p:nvPr/>
        </p:nvSpPr>
        <p:spPr>
          <a:xfrm>
            <a:off x="513637" y="3865612"/>
            <a:ext cx="10272735" cy="1471091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6" name="Shape 24"/>
          <p:cNvSpPr/>
          <p:nvPr/>
        </p:nvSpPr>
        <p:spPr>
          <a:xfrm>
            <a:off x="513637" y="3865612"/>
            <a:ext cx="10272735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568501" y="3902188"/>
            <a:ext cx="1016300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ABSTRACT</a:t>
            </a:r>
            <a:endParaRPr lang="en-US" sz="3900" dirty="0"/>
          </a:p>
        </p:txBody>
      </p:sp>
      <p:sp>
        <p:nvSpPr>
          <p:cNvPr id="28" name="Text 26"/>
          <p:cNvSpPr/>
          <p:nvPr/>
        </p:nvSpPr>
        <p:spPr>
          <a:xfrm>
            <a:off x="586789" y="4556268"/>
            <a:ext cx="10126431" cy="139836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Brief summary of your research question, methods, key findings, and significance. Replace this placeholder text in PowerPoint with your own abstract.</a:t>
            </a:r>
            <a:endParaRPr lang="en-US" sz="3200" dirty="0"/>
          </a:p>
        </p:txBody>
      </p:sp>
      <p:sp>
        <p:nvSpPr>
          <p:cNvPr id="29" name="Shape 27"/>
          <p:cNvSpPr/>
          <p:nvPr/>
        </p:nvSpPr>
        <p:spPr>
          <a:xfrm>
            <a:off x="11128797" y="3865612"/>
            <a:ext cx="20545471" cy="2622851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0" name="Shape 28"/>
          <p:cNvSpPr/>
          <p:nvPr/>
        </p:nvSpPr>
        <p:spPr>
          <a:xfrm>
            <a:off x="11128797" y="3865612"/>
            <a:ext cx="20545471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11183661" y="3902188"/>
            <a:ext cx="20435743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RESULTS</a:t>
            </a:r>
            <a:endParaRPr lang="en-US" sz="3900" dirty="0"/>
          </a:p>
        </p:txBody>
      </p:sp>
      <p:sp>
        <p:nvSpPr>
          <p:cNvPr id="32" name="Text 30"/>
          <p:cNvSpPr/>
          <p:nvPr/>
        </p:nvSpPr>
        <p:spPr>
          <a:xfrm>
            <a:off x="11201949" y="4556268"/>
            <a:ext cx="20399167" cy="25501286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Summarize your main findings with reference to figures or tables. Highlight the most important outcomes and trends observed in your data.</a:t>
            </a:r>
            <a:endParaRPr lang="en-US" sz="3200" dirty="0"/>
          </a:p>
        </p:txBody>
      </p:sp>
      <p:sp>
        <p:nvSpPr>
          <p:cNvPr id="33" name="Shape 31"/>
          <p:cNvSpPr/>
          <p:nvPr/>
        </p:nvSpPr>
        <p:spPr>
          <a:xfrm>
            <a:off x="32016692" y="3865612"/>
            <a:ext cx="10272735" cy="1471091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4" name="Shape 32"/>
          <p:cNvSpPr/>
          <p:nvPr/>
        </p:nvSpPr>
        <p:spPr>
          <a:xfrm>
            <a:off x="32016692" y="3865612"/>
            <a:ext cx="10272735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32071556" y="3902188"/>
            <a:ext cx="1016300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DISCUSSION</a:t>
            </a:r>
            <a:endParaRPr lang="en-US" sz="3900" dirty="0"/>
          </a:p>
        </p:txBody>
      </p:sp>
      <p:sp>
        <p:nvSpPr>
          <p:cNvPr id="36" name="Text 34"/>
          <p:cNvSpPr/>
          <p:nvPr/>
        </p:nvSpPr>
        <p:spPr>
          <a:xfrm>
            <a:off x="32089844" y="4556268"/>
            <a:ext cx="10126431" cy="1398368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Interpret your results in context of prior work. Explain what the findings mean, note limitations, and compare with existing literature.</a:t>
            </a:r>
            <a:endParaRPr lang="en-US" sz="3200" dirty="0"/>
          </a:p>
        </p:txBody>
      </p:sp>
      <p:sp>
        <p:nvSpPr>
          <p:cNvPr id="37" name="Shape 35"/>
          <p:cNvSpPr/>
          <p:nvPr/>
        </p:nvSpPr>
        <p:spPr>
          <a:xfrm>
            <a:off x="513637" y="18818735"/>
            <a:ext cx="10272735" cy="588436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8" name="Shape 36"/>
          <p:cNvSpPr/>
          <p:nvPr/>
        </p:nvSpPr>
        <p:spPr>
          <a:xfrm>
            <a:off x="513637" y="18818735"/>
            <a:ext cx="10272735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39" name="Text 37"/>
          <p:cNvSpPr/>
          <p:nvPr/>
        </p:nvSpPr>
        <p:spPr>
          <a:xfrm>
            <a:off x="568501" y="18855311"/>
            <a:ext cx="1016300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INTRODUCTION</a:t>
            </a:r>
            <a:endParaRPr lang="en-US" sz="3900" dirty="0"/>
          </a:p>
        </p:txBody>
      </p:sp>
      <p:sp>
        <p:nvSpPr>
          <p:cNvPr id="40" name="Text 38"/>
          <p:cNvSpPr/>
          <p:nvPr/>
        </p:nvSpPr>
        <p:spPr>
          <a:xfrm>
            <a:off x="586789" y="19509391"/>
            <a:ext cx="10126431" cy="51571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Provide background context and motivate your research question. Briefly describe the gap in current knowledge and why this work matters to your field.</a:t>
            </a:r>
            <a:endParaRPr lang="en-US" sz="3200" dirty="0"/>
          </a:p>
        </p:txBody>
      </p:sp>
      <p:sp>
        <p:nvSpPr>
          <p:cNvPr id="41" name="Shape 39"/>
          <p:cNvSpPr/>
          <p:nvPr/>
        </p:nvSpPr>
        <p:spPr>
          <a:xfrm>
            <a:off x="32016692" y="18818735"/>
            <a:ext cx="10272735" cy="5884367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2" name="Shape 40"/>
          <p:cNvSpPr/>
          <p:nvPr/>
        </p:nvSpPr>
        <p:spPr>
          <a:xfrm>
            <a:off x="32016692" y="18818735"/>
            <a:ext cx="10272735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32071556" y="18855311"/>
            <a:ext cx="1016300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CONCLUSION</a:t>
            </a:r>
            <a:endParaRPr lang="en-US" sz="3900" dirty="0"/>
          </a:p>
        </p:txBody>
      </p:sp>
      <p:sp>
        <p:nvSpPr>
          <p:cNvPr id="44" name="Text 42"/>
          <p:cNvSpPr/>
          <p:nvPr/>
        </p:nvSpPr>
        <p:spPr>
          <a:xfrm>
            <a:off x="32089844" y="19509391"/>
            <a:ext cx="10126431" cy="5157135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State the key takeaways and broader impact of your findings. Emphasize the main message you want viewers to remember.</a:t>
            </a:r>
            <a:endParaRPr lang="en-US" sz="3200" dirty="0"/>
          </a:p>
        </p:txBody>
      </p:sp>
      <p:sp>
        <p:nvSpPr>
          <p:cNvPr id="45" name="Shape 43"/>
          <p:cNvSpPr/>
          <p:nvPr/>
        </p:nvSpPr>
        <p:spPr>
          <a:xfrm>
            <a:off x="513637" y="24945308"/>
            <a:ext cx="10272735" cy="5148821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6" name="Shape 44"/>
          <p:cNvSpPr/>
          <p:nvPr/>
        </p:nvSpPr>
        <p:spPr>
          <a:xfrm>
            <a:off x="513637" y="24945308"/>
            <a:ext cx="10272735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47" name="Text 45"/>
          <p:cNvSpPr/>
          <p:nvPr/>
        </p:nvSpPr>
        <p:spPr>
          <a:xfrm>
            <a:off x="568501" y="24981884"/>
            <a:ext cx="1016300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METHODS</a:t>
            </a:r>
            <a:endParaRPr lang="en-US" sz="3900" dirty="0"/>
          </a:p>
        </p:txBody>
      </p:sp>
      <p:sp>
        <p:nvSpPr>
          <p:cNvPr id="48" name="Text 46"/>
          <p:cNvSpPr/>
          <p:nvPr/>
        </p:nvSpPr>
        <p:spPr>
          <a:xfrm>
            <a:off x="586789" y="25635964"/>
            <a:ext cx="10126431" cy="4421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Describe your experimental design, materials, participants or samples, data collection procedures, and statistical or analytical methods used.</a:t>
            </a:r>
            <a:endParaRPr lang="en-US" sz="3200" dirty="0"/>
          </a:p>
        </p:txBody>
      </p:sp>
      <p:sp>
        <p:nvSpPr>
          <p:cNvPr id="49" name="Shape 47"/>
          <p:cNvSpPr/>
          <p:nvPr/>
        </p:nvSpPr>
        <p:spPr>
          <a:xfrm>
            <a:off x="32016692" y="24945308"/>
            <a:ext cx="10272735" cy="5148821"/>
          </a:xfrm>
          <a:prstGeom prst="rect">
            <a:avLst/>
          </a:prstGeom>
          <a:solidFill>
            <a:srgbClr val="FFFF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0" name="Shape 48"/>
          <p:cNvSpPr/>
          <p:nvPr/>
        </p:nvSpPr>
        <p:spPr>
          <a:xfrm>
            <a:off x="32016692" y="24945308"/>
            <a:ext cx="10272735" cy="635791"/>
          </a:xfrm>
          <a:prstGeom prst="rect">
            <a:avLst/>
          </a:prstGeom>
          <a:solidFill>
            <a:srgbClr val="F3E8FF"/>
          </a:solidFill>
          <a:ln w="12700">
            <a:solidFill>
              <a:srgbClr val="D8B4FE"/>
            </a:solidFill>
            <a:prstDash val="solid"/>
          </a:ln>
        </p:spPr>
      </p:sp>
      <p:sp>
        <p:nvSpPr>
          <p:cNvPr id="51" name="Text 49"/>
          <p:cNvSpPr/>
          <p:nvPr/>
        </p:nvSpPr>
        <p:spPr>
          <a:xfrm>
            <a:off x="32071556" y="24981884"/>
            <a:ext cx="10163007" cy="580927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3900" b="1" dirty="0">
                <a:solidFill>
                  <a:srgbClr val="581C87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REFERENCES</a:t>
            </a:r>
            <a:endParaRPr lang="en-US" sz="3900" dirty="0"/>
          </a:p>
        </p:txBody>
      </p:sp>
      <p:sp>
        <p:nvSpPr>
          <p:cNvPr id="52" name="Text 50"/>
          <p:cNvSpPr/>
          <p:nvPr/>
        </p:nvSpPr>
        <p:spPr>
          <a:xfrm>
            <a:off x="32089844" y="25635964"/>
            <a:ext cx="10126431" cy="4421589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1. Author A. et al. (2024). Journal Name.</a:t>
            </a:r>
            <a:endParaRPr lang="en-US" sz="3200" dirty="0"/>
          </a:p>
          <a:p>
            <a:pPr indent="0" marL="0">
              <a:buNone/>
            </a:pPr>
            <a:r>
              <a:rPr lang="en-US" sz="3200" dirty="0">
                <a:solidFill>
                  <a:srgbClr val="2E1065"/>
                </a:solidFill>
                <a:latin typeface="Verdana" pitchFamily="34" charset="0"/>
                <a:ea typeface="Verdana" pitchFamily="34" charset="-122"/>
                <a:cs typeface="Verdana" pitchFamily="34" charset="-120"/>
              </a:rPr>
              <a:t>2. Author B. (2023). Proceedings of Example Conference.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Slide 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2026-10-10T19:45:06Z</dcterms:created>
  <dcterms:modified xsi:type="dcterms:W3CDTF">2026-10-10T19:45:06Z</dcterms:modified>
</cp:coreProperties>
</file>