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4280306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538096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38096"/>
            <a:ext cx="30275784" cy="538096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076191"/>
            <a:ext cx="30275784" cy="538096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614287"/>
            <a:ext cx="30275784" cy="538096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152383"/>
            <a:ext cx="30275784" cy="538096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690478"/>
            <a:ext cx="30275784" cy="538096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228574"/>
            <a:ext cx="30275784" cy="538096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766670"/>
            <a:ext cx="30275784" cy="538096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304765"/>
            <a:ext cx="30275784" cy="538096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842861"/>
            <a:ext cx="30275784" cy="538096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380957"/>
            <a:ext cx="30275784" cy="538096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5919052"/>
            <a:ext cx="30275784" cy="538096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457148"/>
            <a:ext cx="30275784" cy="538096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6995244"/>
            <a:ext cx="30275784" cy="538096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753333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27243" y="753334"/>
            <a:ext cx="24821299" cy="2561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2727243" y="3465336"/>
            <a:ext cx="24821299" cy="135600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2727243" y="4821337"/>
            <a:ext cx="24821299" cy="2109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25790124" y="2626396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90124" y="3675230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27693865" y="2626396"/>
            <a:ext cx="1613094" cy="228054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93865" y="3675230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363309" y="7875764"/>
            <a:ext cx="7266188" cy="1942036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309" y="7875764"/>
            <a:ext cx="7266188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8173" y="7912340"/>
            <a:ext cx="715646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436461" y="8829492"/>
            <a:ext cx="7119884" cy="18430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7871704" y="7875764"/>
            <a:ext cx="14532376" cy="3467048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871704" y="7875764"/>
            <a:ext cx="14532376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926568" y="7912340"/>
            <a:ext cx="14422648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7944856" y="8829492"/>
            <a:ext cx="14386072" cy="336801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22646286" y="7875764"/>
            <a:ext cx="7266188" cy="1942036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646286" y="7875764"/>
            <a:ext cx="7266188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701150" y="7912340"/>
            <a:ext cx="715646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22719438" y="8829492"/>
            <a:ext cx="7119884" cy="184300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363309" y="27638550"/>
            <a:ext cx="7266188" cy="776814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3309" y="27638550"/>
            <a:ext cx="7266188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18173" y="27675126"/>
            <a:ext cx="715646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436461" y="28592278"/>
            <a:ext cx="7119884" cy="6777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22646286" y="27638550"/>
            <a:ext cx="7266188" cy="7768145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646286" y="27638550"/>
            <a:ext cx="7266188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701150" y="27675126"/>
            <a:ext cx="715646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22719438" y="28592278"/>
            <a:ext cx="7119884" cy="6777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363309" y="35749119"/>
            <a:ext cx="7266188" cy="679712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63309" y="35749119"/>
            <a:ext cx="7266188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18173" y="35785695"/>
            <a:ext cx="715646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436461" y="36702847"/>
            <a:ext cx="7119884" cy="5806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22646286" y="35749119"/>
            <a:ext cx="7266188" cy="679712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646286" y="35749119"/>
            <a:ext cx="7266188" cy="89886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701150" y="35785695"/>
            <a:ext cx="7156460" cy="844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22719438" y="36702847"/>
            <a:ext cx="7119884" cy="58068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