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82835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82835"/>
            <a:ext cx="30275784" cy="182835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65671"/>
            <a:ext cx="30275784" cy="182835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48506"/>
            <a:ext cx="30275784" cy="182835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731341"/>
            <a:ext cx="30275784" cy="182835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914176"/>
            <a:ext cx="30275784" cy="182835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97012"/>
            <a:ext cx="30275784" cy="182835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79847"/>
            <a:ext cx="30275784" cy="182835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462682"/>
            <a:ext cx="30275784" cy="182835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645517"/>
            <a:ext cx="30275784" cy="182835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828353"/>
            <a:ext cx="30275784" cy="182835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011188"/>
            <a:ext cx="30275784" cy="182835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194023"/>
            <a:ext cx="30275784" cy="182835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376859"/>
            <a:ext cx="30275784" cy="182835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55969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27243" y="269896"/>
            <a:ext cx="24821299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727243" y="1471141"/>
            <a:ext cx="24821299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27243" y="1857957"/>
            <a:ext cx="24821299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790124" y="710075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90124" y="1188407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93865" y="710075"/>
            <a:ext cx="1613094" cy="113954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93865" y="1188407"/>
            <a:ext cx="161309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363309" y="2730796"/>
            <a:ext cx="7266188" cy="10392279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63309" y="2730796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18173" y="2767372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36461" y="3234804"/>
            <a:ext cx="7119884" cy="98516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7871704" y="2730796"/>
            <a:ext cx="14532376" cy="18528693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871704" y="2730796"/>
            <a:ext cx="14532376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926568" y="2767372"/>
            <a:ext cx="14422648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7944856" y="3234804"/>
            <a:ext cx="14386072" cy="179881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22646286" y="2730796"/>
            <a:ext cx="7266188" cy="10392279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646286" y="2730796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2701150" y="2767372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22719438" y="3234804"/>
            <a:ext cx="7119884" cy="98516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363309" y="13294178"/>
            <a:ext cx="7266188" cy="4156911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63309" y="13294178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18173" y="13330754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436461" y="13798186"/>
            <a:ext cx="7119884" cy="361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22646286" y="13294178"/>
            <a:ext cx="7266188" cy="4156911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2646286" y="13294178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2701150" y="13330754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22719438" y="13798186"/>
            <a:ext cx="7119884" cy="361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363309" y="17622192"/>
            <a:ext cx="7266188" cy="36372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363309" y="17622192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18173" y="17658768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436461" y="18126200"/>
            <a:ext cx="7119884" cy="3096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22646286" y="17622192"/>
            <a:ext cx="7266188" cy="3637298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2646286" y="17622192"/>
            <a:ext cx="7266188" cy="449144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2701150" y="17658768"/>
            <a:ext cx="715646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22719438" y="18126200"/>
            <a:ext cx="7119884" cy="30967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