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387816" cy="30275784"/>
  <p:notesSz cx="30275784" cy="21387816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387816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387816" cy="380610"/>
          </a:xfrm>
          <a:prstGeom prst="rect">
            <a:avLst/>
          </a:prstGeom>
          <a:solidFill>
            <a:srgbClr val="5D1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80610"/>
            <a:ext cx="21387816" cy="380610"/>
          </a:xfrm>
          <a:prstGeom prst="rect">
            <a:avLst/>
          </a:prstGeom>
          <a:solidFill>
            <a:srgbClr val="661D8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761220"/>
            <a:ext cx="21387816" cy="380610"/>
          </a:xfrm>
          <a:prstGeom prst="rect">
            <a:avLst/>
          </a:prstGeom>
          <a:solidFill>
            <a:srgbClr val="6F1E8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141830"/>
            <a:ext cx="21387816" cy="380610"/>
          </a:xfrm>
          <a:prstGeom prst="rect">
            <a:avLst/>
          </a:prstGeom>
          <a:solidFill>
            <a:srgbClr val="791F8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522439"/>
            <a:ext cx="21387816" cy="380610"/>
          </a:xfrm>
          <a:prstGeom prst="rect">
            <a:avLst/>
          </a:prstGeom>
          <a:solidFill>
            <a:srgbClr val="8220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903049"/>
            <a:ext cx="21387816" cy="380610"/>
          </a:xfrm>
          <a:prstGeom prst="rect">
            <a:avLst/>
          </a:prstGeom>
          <a:solidFill>
            <a:srgbClr val="8B20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283659"/>
            <a:ext cx="21387816" cy="380610"/>
          </a:xfrm>
          <a:prstGeom prst="rect">
            <a:avLst/>
          </a:prstGeom>
          <a:solidFill>
            <a:srgbClr val="95218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664269"/>
            <a:ext cx="21387816" cy="380610"/>
          </a:xfrm>
          <a:prstGeom prst="rect">
            <a:avLst/>
          </a:prstGeom>
          <a:solidFill>
            <a:srgbClr val="9E227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044879"/>
            <a:ext cx="21387816" cy="380610"/>
          </a:xfrm>
          <a:prstGeom prst="rect">
            <a:avLst/>
          </a:prstGeom>
          <a:solidFill>
            <a:srgbClr val="A8237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425489"/>
            <a:ext cx="21387816" cy="380610"/>
          </a:xfrm>
          <a:prstGeom prst="rect">
            <a:avLst/>
          </a:prstGeom>
          <a:solidFill>
            <a:srgbClr val="B1237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806099"/>
            <a:ext cx="21387816" cy="380610"/>
          </a:xfrm>
          <a:prstGeom prst="rect">
            <a:avLst/>
          </a:prstGeom>
          <a:solidFill>
            <a:srgbClr val="BA247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186708"/>
            <a:ext cx="21387816" cy="380610"/>
          </a:xfrm>
          <a:prstGeom prst="rect">
            <a:avLst/>
          </a:prstGeom>
          <a:solidFill>
            <a:srgbClr val="C4257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567318"/>
            <a:ext cx="21387816" cy="380610"/>
          </a:xfrm>
          <a:prstGeom prst="rect">
            <a:avLst/>
          </a:prstGeom>
          <a:solidFill>
            <a:srgbClr val="CD26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947928"/>
            <a:ext cx="21387816" cy="380610"/>
          </a:xfrm>
          <a:prstGeom prst="rect">
            <a:avLst/>
          </a:prstGeom>
          <a:solidFill>
            <a:srgbClr val="D627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21387816" cy="532853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926614" y="532854"/>
            <a:ext cx="17534587" cy="18117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19" name="Text 17"/>
          <p:cNvSpPr/>
          <p:nvPr/>
        </p:nvSpPr>
        <p:spPr>
          <a:xfrm>
            <a:off x="1926614" y="2451127"/>
            <a:ext cx="17534587" cy="9591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1926614" y="3410264"/>
            <a:ext cx="17534587" cy="14919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18218997" y="1857722"/>
            <a:ext cx="1139543" cy="1613094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18218997" y="2572829"/>
            <a:ext cx="113954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19563863" y="1857722"/>
            <a:ext cx="1139543" cy="1613094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19563863" y="2572829"/>
            <a:ext cx="113954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256654" y="5570744"/>
            <a:ext cx="5133076" cy="13736556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56654" y="5570744"/>
            <a:ext cx="5133076" cy="63579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11518" y="5607320"/>
            <a:ext cx="5023348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ABSTRACT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329806" y="6261400"/>
            <a:ext cx="4986772" cy="130093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29" name="Shape 27"/>
          <p:cNvSpPr/>
          <p:nvPr/>
        </p:nvSpPr>
        <p:spPr>
          <a:xfrm>
            <a:off x="5560832" y="5570744"/>
            <a:ext cx="10266152" cy="24523385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560832" y="5570744"/>
            <a:ext cx="10266152" cy="63579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615696" y="5607320"/>
            <a:ext cx="10156424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RESULTS</a:t>
            </a:r>
            <a:endParaRPr lang="en-US" sz="2800" dirty="0"/>
          </a:p>
        </p:txBody>
      </p:sp>
      <p:sp>
        <p:nvSpPr>
          <p:cNvPr id="32" name="Text 30"/>
          <p:cNvSpPr/>
          <p:nvPr/>
        </p:nvSpPr>
        <p:spPr>
          <a:xfrm>
            <a:off x="5633984" y="6261400"/>
            <a:ext cx="10119848" cy="237961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33" name="Shape 31"/>
          <p:cNvSpPr/>
          <p:nvPr/>
        </p:nvSpPr>
        <p:spPr>
          <a:xfrm>
            <a:off x="15998086" y="5570744"/>
            <a:ext cx="5133076" cy="13736556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5998086" y="5570744"/>
            <a:ext cx="5133076" cy="63579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6052950" y="5607320"/>
            <a:ext cx="5023348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36" name="Text 34"/>
          <p:cNvSpPr/>
          <p:nvPr/>
        </p:nvSpPr>
        <p:spPr>
          <a:xfrm>
            <a:off x="16071238" y="6261400"/>
            <a:ext cx="4986772" cy="130093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37" name="Shape 35"/>
          <p:cNvSpPr/>
          <p:nvPr/>
        </p:nvSpPr>
        <p:spPr>
          <a:xfrm>
            <a:off x="256654" y="19549506"/>
            <a:ext cx="5133076" cy="5494622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56654" y="19549506"/>
            <a:ext cx="5133076" cy="63579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11518" y="19586082"/>
            <a:ext cx="5023348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40" name="Text 38"/>
          <p:cNvSpPr/>
          <p:nvPr/>
        </p:nvSpPr>
        <p:spPr>
          <a:xfrm>
            <a:off x="329806" y="20240162"/>
            <a:ext cx="4986772" cy="47673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41" name="Shape 39"/>
          <p:cNvSpPr/>
          <p:nvPr/>
        </p:nvSpPr>
        <p:spPr>
          <a:xfrm>
            <a:off x="15998086" y="19549506"/>
            <a:ext cx="5133076" cy="5494622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5998086" y="19549506"/>
            <a:ext cx="5133076" cy="63579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6052950" y="19586082"/>
            <a:ext cx="5023348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44" name="Text 42"/>
          <p:cNvSpPr/>
          <p:nvPr/>
        </p:nvSpPr>
        <p:spPr>
          <a:xfrm>
            <a:off x="16071238" y="20240162"/>
            <a:ext cx="4986772" cy="47673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45" name="Shape 43"/>
          <p:cNvSpPr/>
          <p:nvPr/>
        </p:nvSpPr>
        <p:spPr>
          <a:xfrm>
            <a:off x="256654" y="25286335"/>
            <a:ext cx="5133076" cy="4807794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56654" y="25286335"/>
            <a:ext cx="5133076" cy="63579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11518" y="25322911"/>
            <a:ext cx="5023348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METHODS</a:t>
            </a:r>
            <a:endParaRPr lang="en-US" sz="2800" dirty="0"/>
          </a:p>
        </p:txBody>
      </p:sp>
      <p:sp>
        <p:nvSpPr>
          <p:cNvPr id="48" name="Text 46"/>
          <p:cNvSpPr/>
          <p:nvPr/>
        </p:nvSpPr>
        <p:spPr>
          <a:xfrm>
            <a:off x="329806" y="25976990"/>
            <a:ext cx="4986772" cy="40805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49" name="Shape 47"/>
          <p:cNvSpPr/>
          <p:nvPr/>
        </p:nvSpPr>
        <p:spPr>
          <a:xfrm>
            <a:off x="15998086" y="25286335"/>
            <a:ext cx="5133076" cy="4807794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5998086" y="25286335"/>
            <a:ext cx="5133076" cy="63579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6052950" y="25322911"/>
            <a:ext cx="5023348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52" name="Text 50"/>
          <p:cNvSpPr/>
          <p:nvPr/>
        </p:nvSpPr>
        <p:spPr>
          <a:xfrm>
            <a:off x="16071238" y="25976990"/>
            <a:ext cx="4986772" cy="40805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Author B. (2023). Proceedings of Example Conference.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