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82158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4315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46473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28631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10789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692946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975104"/>
            <a:ext cx="21945600" cy="282158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257262"/>
            <a:ext cx="21945600" cy="282158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539419"/>
            <a:ext cx="21945600" cy="282158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821577"/>
            <a:ext cx="21945600" cy="282158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103735"/>
            <a:ext cx="21945600" cy="282158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385893"/>
            <a:ext cx="21945600" cy="282158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668050"/>
            <a:ext cx="21945600" cy="282158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39502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24334" y="395021"/>
            <a:ext cx="17696932" cy="1343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124334" y="1817096"/>
            <a:ext cx="17696932" cy="711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124334" y="2528133"/>
            <a:ext cx="17696932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794212" y="1323320"/>
            <a:ext cx="869046" cy="130356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794212" y="1883664"/>
            <a:ext cx="8690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9979274" y="1323320"/>
            <a:ext cx="869046" cy="130356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979274" y="1883664"/>
            <a:ext cx="86904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38912" y="4345229"/>
            <a:ext cx="10402214" cy="96639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8912" y="4345229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" y="4381805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512064" y="5091379"/>
            <a:ext cx="10255910" cy="8881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1104474" y="4345229"/>
            <a:ext cx="10402214" cy="96639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104474" y="4345229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159338" y="4381805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11177626" y="5091379"/>
            <a:ext cx="10255910" cy="88811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438912" y="14404151"/>
            <a:ext cx="10402214" cy="579834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8912" y="14404151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93776" y="14440727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512064" y="15150302"/>
            <a:ext cx="10255910" cy="50156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11104474" y="14404151"/>
            <a:ext cx="10402214" cy="579834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1104474" y="14404151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1159338" y="14440727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11177626" y="15150302"/>
            <a:ext cx="10255910" cy="50156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438912" y="20597513"/>
            <a:ext cx="10402214" cy="11991703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38912" y="20597513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93776" y="20634089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512064" y="21343664"/>
            <a:ext cx="10255910" cy="11208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1104474" y="20597513"/>
            <a:ext cx="10402214" cy="92773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1104474" y="20597513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159338" y="20634089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11177626" y="21343664"/>
            <a:ext cx="10255910" cy="8494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1104474" y="30269880"/>
            <a:ext cx="10402214" cy="231933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1104474" y="30269880"/>
            <a:ext cx="10402214" cy="691286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1159338" y="30306456"/>
            <a:ext cx="102924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1177626" y="31016030"/>
            <a:ext cx="10255910" cy="1536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