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2918400" cy="21945600"/>
  <p:notesSz cx="21945600" cy="32918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918400" cy="21945600"/>
          </a:xfrm>
          <a:prstGeom prst="rect">
            <a:avLst/>
          </a:prstGeom>
          <a:solidFill>
            <a:srgbClr val="F8FAF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2918400" cy="181361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181361"/>
            <a:ext cx="32918400" cy="181361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362723"/>
            <a:ext cx="32918400" cy="181361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544084"/>
            <a:ext cx="32918400" cy="181361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725446"/>
            <a:ext cx="32918400" cy="181361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906807"/>
            <a:ext cx="32918400" cy="181361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088168"/>
            <a:ext cx="32918400" cy="181361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1269530"/>
            <a:ext cx="32918400" cy="181361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1450891"/>
            <a:ext cx="32918400" cy="181361"/>
          </a:xfrm>
          <a:prstGeom prst="rect">
            <a:avLst/>
          </a:prstGeom>
          <a:solidFill>
            <a:srgbClr val="4C586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1632253"/>
            <a:ext cx="32918400" cy="181361"/>
          </a:xfrm>
          <a:prstGeom prst="rect">
            <a:avLst/>
          </a:prstGeom>
          <a:solidFill>
            <a:srgbClr val="6B768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1813614"/>
            <a:ext cx="32918400" cy="181361"/>
          </a:xfrm>
          <a:prstGeom prst="rect">
            <a:avLst/>
          </a:prstGeom>
          <a:solidFill>
            <a:srgbClr val="8B939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1994975"/>
            <a:ext cx="32918400" cy="181361"/>
          </a:xfrm>
          <a:prstGeom prst="rect">
            <a:avLst/>
          </a:prstGeom>
          <a:solidFill>
            <a:srgbClr val="AAB1B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2176337"/>
            <a:ext cx="32918400" cy="181361"/>
          </a:xfrm>
          <a:prstGeom prst="rect">
            <a:avLst/>
          </a:prstGeom>
          <a:solidFill>
            <a:srgbClr val="C9CED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2357698"/>
            <a:ext cx="32918400" cy="181361"/>
          </a:xfrm>
          <a:prstGeom prst="rect">
            <a:avLst/>
          </a:prstGeom>
          <a:solidFill>
            <a:srgbClr val="E8EBE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32918400" cy="253905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186501" y="203125"/>
            <a:ext cx="26545398" cy="1154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900" dirty="0">
                <a:solidFill>
                  <a:srgbClr val="FFFFFF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Research Poster Title</a:t>
            </a:r>
            <a:endParaRPr lang="en-US" sz="6900" dirty="0"/>
          </a:p>
        </p:txBody>
      </p:sp>
      <p:sp>
        <p:nvSpPr>
          <p:cNvPr id="19" name="Text 17"/>
          <p:cNvSpPr/>
          <p:nvPr/>
        </p:nvSpPr>
        <p:spPr>
          <a:xfrm>
            <a:off x="3186501" y="1472525"/>
            <a:ext cx="26545398" cy="2926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3186501" y="1880624"/>
            <a:ext cx="26545398" cy="4553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28191318" y="835007"/>
            <a:ext cx="1303569" cy="869046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28191318" y="1178090"/>
            <a:ext cx="1303569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1800" dirty="0"/>
          </a:p>
        </p:txBody>
      </p:sp>
      <p:sp>
        <p:nvSpPr>
          <p:cNvPr id="23" name="Shape 21"/>
          <p:cNvSpPr/>
          <p:nvPr/>
        </p:nvSpPr>
        <p:spPr>
          <a:xfrm>
            <a:off x="29968911" y="835007"/>
            <a:ext cx="1303569" cy="869046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29968911" y="1178090"/>
            <a:ext cx="1303569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658368" y="2802407"/>
            <a:ext cx="15603322" cy="6476320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58368" y="2802407"/>
            <a:ext cx="15603322" cy="460858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13232" y="2838983"/>
            <a:ext cx="15493594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2900" dirty="0"/>
          </a:p>
        </p:txBody>
      </p:sp>
      <p:sp>
        <p:nvSpPr>
          <p:cNvPr id="28" name="Text 26"/>
          <p:cNvSpPr/>
          <p:nvPr/>
        </p:nvSpPr>
        <p:spPr>
          <a:xfrm>
            <a:off x="731520" y="3318128"/>
            <a:ext cx="15457018" cy="59240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400" dirty="0"/>
          </a:p>
        </p:txBody>
      </p:sp>
      <p:sp>
        <p:nvSpPr>
          <p:cNvPr id="29" name="Shape 27"/>
          <p:cNvSpPr/>
          <p:nvPr/>
        </p:nvSpPr>
        <p:spPr>
          <a:xfrm>
            <a:off x="16656710" y="2802407"/>
            <a:ext cx="15603322" cy="6476320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6656710" y="2802407"/>
            <a:ext cx="15603322" cy="460858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6711574" y="2838983"/>
            <a:ext cx="15493594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2900" dirty="0"/>
          </a:p>
        </p:txBody>
      </p:sp>
      <p:sp>
        <p:nvSpPr>
          <p:cNvPr id="32" name="Text 30"/>
          <p:cNvSpPr/>
          <p:nvPr/>
        </p:nvSpPr>
        <p:spPr>
          <a:xfrm>
            <a:off x="16729862" y="3318128"/>
            <a:ext cx="15457018" cy="59240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400" dirty="0"/>
          </a:p>
        </p:txBody>
      </p:sp>
      <p:sp>
        <p:nvSpPr>
          <p:cNvPr id="33" name="Shape 31"/>
          <p:cNvSpPr/>
          <p:nvPr/>
        </p:nvSpPr>
        <p:spPr>
          <a:xfrm>
            <a:off x="658368" y="9542074"/>
            <a:ext cx="15603322" cy="3885792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58368" y="9542074"/>
            <a:ext cx="15603322" cy="460858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713232" y="9578650"/>
            <a:ext cx="15493594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2900" dirty="0"/>
          </a:p>
        </p:txBody>
      </p:sp>
      <p:sp>
        <p:nvSpPr>
          <p:cNvPr id="36" name="Text 34"/>
          <p:cNvSpPr/>
          <p:nvPr/>
        </p:nvSpPr>
        <p:spPr>
          <a:xfrm>
            <a:off x="731520" y="10057795"/>
            <a:ext cx="15457018" cy="333349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400" dirty="0"/>
          </a:p>
        </p:txBody>
      </p:sp>
      <p:sp>
        <p:nvSpPr>
          <p:cNvPr id="37" name="Shape 35"/>
          <p:cNvSpPr/>
          <p:nvPr/>
        </p:nvSpPr>
        <p:spPr>
          <a:xfrm>
            <a:off x="16656710" y="9542074"/>
            <a:ext cx="15603322" cy="3885792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16656710" y="9542074"/>
            <a:ext cx="15603322" cy="460858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6711574" y="9578650"/>
            <a:ext cx="15493594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2900" dirty="0"/>
          </a:p>
        </p:txBody>
      </p:sp>
      <p:sp>
        <p:nvSpPr>
          <p:cNvPr id="40" name="Text 38"/>
          <p:cNvSpPr/>
          <p:nvPr/>
        </p:nvSpPr>
        <p:spPr>
          <a:xfrm>
            <a:off x="16729862" y="10057795"/>
            <a:ext cx="15457018" cy="333349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400" dirty="0"/>
          </a:p>
        </p:txBody>
      </p:sp>
      <p:sp>
        <p:nvSpPr>
          <p:cNvPr id="41" name="Shape 39"/>
          <p:cNvSpPr/>
          <p:nvPr/>
        </p:nvSpPr>
        <p:spPr>
          <a:xfrm>
            <a:off x="658368" y="13691213"/>
            <a:ext cx="15603322" cy="8034931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658368" y="13691213"/>
            <a:ext cx="15603322" cy="460858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713232" y="13727789"/>
            <a:ext cx="15493594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2900" dirty="0"/>
          </a:p>
        </p:txBody>
      </p:sp>
      <p:sp>
        <p:nvSpPr>
          <p:cNvPr id="44" name="Text 42"/>
          <p:cNvSpPr/>
          <p:nvPr/>
        </p:nvSpPr>
        <p:spPr>
          <a:xfrm>
            <a:off x="731520" y="14206935"/>
            <a:ext cx="15457018" cy="748263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400" dirty="0"/>
          </a:p>
        </p:txBody>
      </p:sp>
      <p:sp>
        <p:nvSpPr>
          <p:cNvPr id="45" name="Shape 43"/>
          <p:cNvSpPr/>
          <p:nvPr/>
        </p:nvSpPr>
        <p:spPr>
          <a:xfrm>
            <a:off x="16656710" y="13691213"/>
            <a:ext cx="15603322" cy="6217267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16656710" y="13691213"/>
            <a:ext cx="15603322" cy="460858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16711574" y="13727789"/>
            <a:ext cx="15493594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2900" dirty="0"/>
          </a:p>
        </p:txBody>
      </p:sp>
      <p:sp>
        <p:nvSpPr>
          <p:cNvPr id="48" name="Text 46"/>
          <p:cNvSpPr/>
          <p:nvPr/>
        </p:nvSpPr>
        <p:spPr>
          <a:xfrm>
            <a:off x="16729862" y="14206935"/>
            <a:ext cx="15457018" cy="56649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400" dirty="0"/>
          </a:p>
        </p:txBody>
      </p:sp>
      <p:sp>
        <p:nvSpPr>
          <p:cNvPr id="49" name="Shape 47"/>
          <p:cNvSpPr/>
          <p:nvPr/>
        </p:nvSpPr>
        <p:spPr>
          <a:xfrm>
            <a:off x="16656710" y="20171827"/>
            <a:ext cx="15603322" cy="1554317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16656710" y="20171827"/>
            <a:ext cx="15603322" cy="460858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16711574" y="20208403"/>
            <a:ext cx="15493594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2900" dirty="0"/>
          </a:p>
        </p:txBody>
      </p:sp>
      <p:sp>
        <p:nvSpPr>
          <p:cNvPr id="52" name="Text 50"/>
          <p:cNvSpPr/>
          <p:nvPr/>
        </p:nvSpPr>
        <p:spPr>
          <a:xfrm>
            <a:off x="16729862" y="20687549"/>
            <a:ext cx="15457018" cy="10020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