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329184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32918400" cy="376210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32918400" cy="376210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32918400" cy="376210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32918400" cy="376210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32918400" cy="376210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32918400" cy="376210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86501" y="526694"/>
            <a:ext cx="26545398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186501" y="2422794"/>
            <a:ext cx="26545398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186501" y="3370844"/>
            <a:ext cx="26545398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8191318" y="1764426"/>
            <a:ext cx="1303569" cy="17380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191318" y="2542032"/>
            <a:ext cx="130356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29968911" y="1764426"/>
            <a:ext cx="1303569" cy="17380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9968911" y="2542032"/>
            <a:ext cx="130356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658368" y="5793638"/>
            <a:ext cx="15603322" cy="1288520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8368" y="5793638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" y="5830214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731520" y="6770218"/>
            <a:ext cx="15457018" cy="11872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6656710" y="5793638"/>
            <a:ext cx="15603322" cy="1288520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6656710" y="5793638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6711574" y="5830214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6729862" y="6770218"/>
            <a:ext cx="15457018" cy="11872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658368" y="19205535"/>
            <a:ext cx="15603322" cy="77311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58368" y="19205535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3232" y="19242111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731520" y="20182114"/>
            <a:ext cx="15457018" cy="67179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16656710" y="19205535"/>
            <a:ext cx="15603322" cy="77311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656710" y="19205535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6711574" y="19242111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16729862" y="20182114"/>
            <a:ext cx="15457018" cy="67179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658368" y="27463351"/>
            <a:ext cx="15603322" cy="1598893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58368" y="27463351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13232" y="27499927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731520" y="28439930"/>
            <a:ext cx="15457018" cy="149757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16656710" y="27463351"/>
            <a:ext cx="15603322" cy="12369794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6656710" y="27463351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6711574" y="27499927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16729862" y="28439930"/>
            <a:ext cx="15457018" cy="113566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16656710" y="40359839"/>
            <a:ext cx="15603322" cy="309244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656710" y="40359839"/>
            <a:ext cx="15603322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711574" y="40396415"/>
            <a:ext cx="154935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16729862" y="41336419"/>
            <a:ext cx="15457018" cy="20792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