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32918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38404800" cy="32918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658368"/>
            <a:ext cx="38404800" cy="32918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87552"/>
            <a:ext cx="38404800" cy="32918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16736"/>
            <a:ext cx="38404800" cy="32918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645920"/>
            <a:ext cx="38404800" cy="32918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975104"/>
            <a:ext cx="38404800" cy="32918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304288"/>
            <a:ext cx="38404800" cy="329184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633472"/>
            <a:ext cx="38404800" cy="329184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962656"/>
            <a:ext cx="38404800" cy="329184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291840"/>
            <a:ext cx="38404800" cy="329184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621024"/>
            <a:ext cx="38404800" cy="329184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950208"/>
            <a:ext cx="38404800" cy="329184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279392"/>
            <a:ext cx="38404800" cy="329184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460857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717585" y="778536"/>
            <a:ext cx="30969631" cy="16496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19" name="Text 17"/>
          <p:cNvSpPr/>
          <p:nvPr/>
        </p:nvSpPr>
        <p:spPr>
          <a:xfrm>
            <a:off x="3717585" y="2593182"/>
            <a:ext cx="30969631" cy="419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717585" y="3177585"/>
            <a:ext cx="30969631" cy="652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2889871" y="1543873"/>
            <a:ext cx="1520830" cy="152083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889871" y="2212848"/>
            <a:ext cx="15208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4963730" y="1543873"/>
            <a:ext cx="1520830" cy="152083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4963730" y="2212848"/>
            <a:ext cx="15208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768096" y="5069434"/>
            <a:ext cx="18203875" cy="1127455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68096" y="5069434"/>
            <a:ext cx="18203875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2960" y="5106010"/>
            <a:ext cx="180941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28" name="Text 26"/>
          <p:cNvSpPr/>
          <p:nvPr/>
        </p:nvSpPr>
        <p:spPr>
          <a:xfrm>
            <a:off x="841248" y="5930798"/>
            <a:ext cx="18057571" cy="103766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9432829" y="5069434"/>
            <a:ext cx="18203875" cy="1127455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9432829" y="5069434"/>
            <a:ext cx="18203875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9487693" y="5106010"/>
            <a:ext cx="180941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32" name="Text 30"/>
          <p:cNvSpPr/>
          <p:nvPr/>
        </p:nvSpPr>
        <p:spPr>
          <a:xfrm>
            <a:off x="19505981" y="5930798"/>
            <a:ext cx="18057571" cy="103766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768096" y="16804843"/>
            <a:ext cx="18203875" cy="676473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68096" y="16804843"/>
            <a:ext cx="18203875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22960" y="16841419"/>
            <a:ext cx="180941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36" name="Text 34"/>
          <p:cNvSpPr/>
          <p:nvPr/>
        </p:nvSpPr>
        <p:spPr>
          <a:xfrm>
            <a:off x="841248" y="17666208"/>
            <a:ext cx="18057571" cy="58667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19432829" y="16804843"/>
            <a:ext cx="18203875" cy="676473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9432829" y="16804843"/>
            <a:ext cx="18203875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9487693" y="16841419"/>
            <a:ext cx="180941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40" name="Text 38"/>
          <p:cNvSpPr/>
          <p:nvPr/>
        </p:nvSpPr>
        <p:spPr>
          <a:xfrm>
            <a:off x="19505981" y="17666208"/>
            <a:ext cx="18057571" cy="58667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768096" y="24030432"/>
            <a:ext cx="18203875" cy="139903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68096" y="24030432"/>
            <a:ext cx="18203875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22960" y="24067008"/>
            <a:ext cx="180941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841248" y="24891797"/>
            <a:ext cx="18057571" cy="130923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19432829" y="24030432"/>
            <a:ext cx="18203875" cy="1082357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9432829" y="24030432"/>
            <a:ext cx="18203875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487693" y="24067008"/>
            <a:ext cx="180941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48" name="Text 46"/>
          <p:cNvSpPr/>
          <p:nvPr/>
        </p:nvSpPr>
        <p:spPr>
          <a:xfrm>
            <a:off x="19505981" y="24891797"/>
            <a:ext cx="18057571" cy="9925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19432829" y="35314860"/>
            <a:ext cx="18203875" cy="270589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9432829" y="35314860"/>
            <a:ext cx="18203875" cy="806501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9487693" y="35351436"/>
            <a:ext cx="1809414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52" name="Text 50"/>
          <p:cNvSpPr/>
          <p:nvPr/>
        </p:nvSpPr>
        <p:spPr>
          <a:xfrm>
            <a:off x="19505981" y="36176224"/>
            <a:ext cx="18057571" cy="1807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