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3891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38912"/>
            <a:ext cx="38404800" cy="43891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77824"/>
            <a:ext cx="38404800" cy="43891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316736"/>
            <a:ext cx="38404800" cy="43891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55648"/>
            <a:ext cx="38404800" cy="43891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94560"/>
            <a:ext cx="38404800" cy="43891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633472"/>
            <a:ext cx="38404800" cy="43891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072384"/>
            <a:ext cx="38404800" cy="43891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511296"/>
            <a:ext cx="38404800" cy="438912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950208"/>
            <a:ext cx="38404800" cy="438912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389120"/>
            <a:ext cx="38404800" cy="438912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828032"/>
            <a:ext cx="38404800" cy="438912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266944"/>
            <a:ext cx="38404800" cy="438912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705856"/>
            <a:ext cx="38404800" cy="438912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61447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17585" y="614477"/>
            <a:ext cx="30969631" cy="2089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3717585" y="2826593"/>
            <a:ext cx="30969631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717585" y="3932652"/>
            <a:ext cx="30969631" cy="1720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2889871" y="2058497"/>
            <a:ext cx="1520830" cy="202777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889871" y="2980944"/>
            <a:ext cx="15208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34963730" y="2058497"/>
            <a:ext cx="1520830" cy="202777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4963730" y="2980944"/>
            <a:ext cx="15208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768096" y="6759245"/>
            <a:ext cx="18203875" cy="1503273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68096" y="6759245"/>
            <a:ext cx="18203875" cy="107533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2960" y="6795821"/>
            <a:ext cx="180941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841248" y="7889443"/>
            <a:ext cx="18057571" cy="13865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9432829" y="6759245"/>
            <a:ext cx="18203875" cy="1503273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9432829" y="6759245"/>
            <a:ext cx="18203875" cy="107533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9487693" y="6795821"/>
            <a:ext cx="180941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9505981" y="7889443"/>
            <a:ext cx="18057571" cy="13865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768096" y="22406458"/>
            <a:ext cx="18203875" cy="901964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68096" y="22406458"/>
            <a:ext cx="18203875" cy="107533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22960" y="22443034"/>
            <a:ext cx="180941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841248" y="23536656"/>
            <a:ext cx="18057571" cy="78528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19432829" y="22406458"/>
            <a:ext cx="18203875" cy="901964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9432829" y="22406458"/>
            <a:ext cx="18203875" cy="107533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9487693" y="22443034"/>
            <a:ext cx="180941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19505981" y="23536656"/>
            <a:ext cx="18057571" cy="78528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768096" y="32040576"/>
            <a:ext cx="18203875" cy="1865376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68096" y="32040576"/>
            <a:ext cx="18203875" cy="107533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22960" y="32077152"/>
            <a:ext cx="180941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841248" y="33170774"/>
            <a:ext cx="18057571" cy="174869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19432829" y="32040576"/>
            <a:ext cx="18203875" cy="1443142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9432829" y="32040576"/>
            <a:ext cx="18203875" cy="107533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487693" y="32077152"/>
            <a:ext cx="180941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19505981" y="33170774"/>
            <a:ext cx="18057571" cy="132646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19432829" y="47086479"/>
            <a:ext cx="18203875" cy="360785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9432829" y="47086479"/>
            <a:ext cx="18203875" cy="107533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9487693" y="47123055"/>
            <a:ext cx="180941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19505981" y="48216678"/>
            <a:ext cx="18057571" cy="24410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