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21945600"/>
  <p:notesSz cx="219456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21945600"/>
          </a:xfrm>
          <a:prstGeom prst="rect">
            <a:avLst/>
          </a:prstGeom>
          <a:solidFill>
            <a:srgbClr val="F8FAF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09374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09374"/>
            <a:ext cx="43891200" cy="209374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18749"/>
            <a:ext cx="43891200" cy="209374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628123"/>
            <a:ext cx="43891200" cy="209374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837498"/>
            <a:ext cx="43891200" cy="209374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046872"/>
            <a:ext cx="43891200" cy="209374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256246"/>
            <a:ext cx="43891200" cy="209374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465621"/>
            <a:ext cx="43891200" cy="209374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674995"/>
            <a:ext cx="43891200" cy="209374"/>
          </a:xfrm>
          <a:prstGeom prst="rect">
            <a:avLst/>
          </a:prstGeom>
          <a:solidFill>
            <a:srgbClr val="4C58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884369"/>
            <a:ext cx="43891200" cy="209374"/>
          </a:xfrm>
          <a:prstGeom prst="rect">
            <a:avLst/>
          </a:prstGeom>
          <a:solidFill>
            <a:srgbClr val="6B76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093744"/>
            <a:ext cx="43891200" cy="209374"/>
          </a:xfrm>
          <a:prstGeom prst="rect">
            <a:avLst/>
          </a:prstGeom>
          <a:solidFill>
            <a:srgbClr val="8B93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303118"/>
            <a:ext cx="43891200" cy="209374"/>
          </a:xfrm>
          <a:prstGeom prst="rect">
            <a:avLst/>
          </a:prstGeom>
          <a:solidFill>
            <a:srgbClr val="AAB1B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512493"/>
            <a:ext cx="43891200" cy="209374"/>
          </a:xfrm>
          <a:prstGeom prst="rect">
            <a:avLst/>
          </a:prstGeom>
          <a:solidFill>
            <a:srgbClr val="C9CED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721867"/>
            <a:ext cx="43891200" cy="209374"/>
          </a:xfrm>
          <a:prstGeom prst="rect">
            <a:avLst/>
          </a:prstGeom>
          <a:solidFill>
            <a:srgbClr val="E8EBE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293124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48668" y="234499"/>
            <a:ext cx="35393864" cy="1332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7900" dirty="0">
                <a:solidFill>
                  <a:srgbClr val="FFFFFF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Research Poster Title</a:t>
            </a:r>
            <a:endParaRPr lang="en-US" sz="7900" dirty="0"/>
          </a:p>
        </p:txBody>
      </p:sp>
      <p:sp>
        <p:nvSpPr>
          <p:cNvPr id="19" name="Text 17"/>
          <p:cNvSpPr/>
          <p:nvPr/>
        </p:nvSpPr>
        <p:spPr>
          <a:xfrm>
            <a:off x="4248668" y="1699847"/>
            <a:ext cx="35393864" cy="337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4248668" y="2171023"/>
            <a:ext cx="35393864" cy="525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7588424" y="1031098"/>
            <a:ext cx="1738092" cy="869046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588424" y="1374181"/>
            <a:ext cx="17380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100" dirty="0"/>
          </a:p>
        </p:txBody>
      </p:sp>
      <p:sp>
        <p:nvSpPr>
          <p:cNvPr id="23" name="Shape 21"/>
          <p:cNvSpPr/>
          <p:nvPr/>
        </p:nvSpPr>
        <p:spPr>
          <a:xfrm>
            <a:off x="39958548" y="1031098"/>
            <a:ext cx="1738092" cy="869046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9958548" y="1374181"/>
            <a:ext cx="17380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100" dirty="0"/>
          </a:p>
        </p:txBody>
      </p:sp>
      <p:sp>
        <p:nvSpPr>
          <p:cNvPr id="25" name="Shape 23"/>
          <p:cNvSpPr/>
          <p:nvPr/>
        </p:nvSpPr>
        <p:spPr>
          <a:xfrm>
            <a:off x="877824" y="3194588"/>
            <a:ext cx="20804429" cy="6336255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77824" y="3194588"/>
            <a:ext cx="20804429" cy="460858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32688" y="3231164"/>
            <a:ext cx="2069470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400" dirty="0"/>
          </a:p>
        </p:txBody>
      </p:sp>
      <p:sp>
        <p:nvSpPr>
          <p:cNvPr id="28" name="Text 26"/>
          <p:cNvSpPr/>
          <p:nvPr/>
        </p:nvSpPr>
        <p:spPr>
          <a:xfrm>
            <a:off x="950976" y="3710310"/>
            <a:ext cx="20658125" cy="57839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700" dirty="0"/>
          </a:p>
        </p:txBody>
      </p:sp>
      <p:sp>
        <p:nvSpPr>
          <p:cNvPr id="29" name="Shape 27"/>
          <p:cNvSpPr/>
          <p:nvPr/>
        </p:nvSpPr>
        <p:spPr>
          <a:xfrm>
            <a:off x="22208947" y="3194588"/>
            <a:ext cx="20804429" cy="6336255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2208947" y="3194588"/>
            <a:ext cx="20804429" cy="460858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2263811" y="3231164"/>
            <a:ext cx="2069470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400" dirty="0"/>
          </a:p>
        </p:txBody>
      </p:sp>
      <p:sp>
        <p:nvSpPr>
          <p:cNvPr id="32" name="Text 30"/>
          <p:cNvSpPr/>
          <p:nvPr/>
        </p:nvSpPr>
        <p:spPr>
          <a:xfrm>
            <a:off x="22282099" y="3710310"/>
            <a:ext cx="20658125" cy="57839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700" dirty="0"/>
          </a:p>
        </p:txBody>
      </p:sp>
      <p:sp>
        <p:nvSpPr>
          <p:cNvPr id="33" name="Shape 31"/>
          <p:cNvSpPr/>
          <p:nvPr/>
        </p:nvSpPr>
        <p:spPr>
          <a:xfrm>
            <a:off x="877824" y="9794191"/>
            <a:ext cx="20804429" cy="3801753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77824" y="9794191"/>
            <a:ext cx="20804429" cy="460858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32688" y="9830767"/>
            <a:ext cx="2069470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400" dirty="0"/>
          </a:p>
        </p:txBody>
      </p:sp>
      <p:sp>
        <p:nvSpPr>
          <p:cNvPr id="36" name="Text 34"/>
          <p:cNvSpPr/>
          <p:nvPr/>
        </p:nvSpPr>
        <p:spPr>
          <a:xfrm>
            <a:off x="950976" y="10309912"/>
            <a:ext cx="20658125" cy="32494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700" dirty="0"/>
          </a:p>
        </p:txBody>
      </p:sp>
      <p:sp>
        <p:nvSpPr>
          <p:cNvPr id="37" name="Shape 35"/>
          <p:cNvSpPr/>
          <p:nvPr/>
        </p:nvSpPr>
        <p:spPr>
          <a:xfrm>
            <a:off x="22208947" y="9794191"/>
            <a:ext cx="20804429" cy="3801753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2208947" y="9794191"/>
            <a:ext cx="20804429" cy="460858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2263811" y="9830767"/>
            <a:ext cx="2069470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400" dirty="0"/>
          </a:p>
        </p:txBody>
      </p:sp>
      <p:sp>
        <p:nvSpPr>
          <p:cNvPr id="40" name="Text 38"/>
          <p:cNvSpPr/>
          <p:nvPr/>
        </p:nvSpPr>
        <p:spPr>
          <a:xfrm>
            <a:off x="22282099" y="10309912"/>
            <a:ext cx="20658125" cy="32494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700" dirty="0"/>
          </a:p>
        </p:txBody>
      </p:sp>
      <p:sp>
        <p:nvSpPr>
          <p:cNvPr id="41" name="Shape 39"/>
          <p:cNvSpPr/>
          <p:nvPr/>
        </p:nvSpPr>
        <p:spPr>
          <a:xfrm>
            <a:off x="877824" y="13859291"/>
            <a:ext cx="20804429" cy="7866853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877824" y="13859291"/>
            <a:ext cx="20804429" cy="460858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32688" y="13895867"/>
            <a:ext cx="2069470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400" dirty="0"/>
          </a:p>
        </p:txBody>
      </p:sp>
      <p:sp>
        <p:nvSpPr>
          <p:cNvPr id="44" name="Text 42"/>
          <p:cNvSpPr/>
          <p:nvPr/>
        </p:nvSpPr>
        <p:spPr>
          <a:xfrm>
            <a:off x="950976" y="14375012"/>
            <a:ext cx="20658125" cy="73145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700" dirty="0"/>
          </a:p>
        </p:txBody>
      </p:sp>
      <p:sp>
        <p:nvSpPr>
          <p:cNvPr id="45" name="Shape 43"/>
          <p:cNvSpPr/>
          <p:nvPr/>
        </p:nvSpPr>
        <p:spPr>
          <a:xfrm>
            <a:off x="22208947" y="13859291"/>
            <a:ext cx="20804429" cy="6082805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2208947" y="13859291"/>
            <a:ext cx="20804429" cy="460858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2263811" y="13895867"/>
            <a:ext cx="2069470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400" dirty="0"/>
          </a:p>
        </p:txBody>
      </p:sp>
      <p:sp>
        <p:nvSpPr>
          <p:cNvPr id="48" name="Text 46"/>
          <p:cNvSpPr/>
          <p:nvPr/>
        </p:nvSpPr>
        <p:spPr>
          <a:xfrm>
            <a:off x="22282099" y="14375012"/>
            <a:ext cx="20658125" cy="55305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700" dirty="0"/>
          </a:p>
        </p:txBody>
      </p:sp>
      <p:sp>
        <p:nvSpPr>
          <p:cNvPr id="49" name="Shape 47"/>
          <p:cNvSpPr/>
          <p:nvPr/>
        </p:nvSpPr>
        <p:spPr>
          <a:xfrm>
            <a:off x="22208947" y="20205443"/>
            <a:ext cx="20804429" cy="1520701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2208947" y="20205443"/>
            <a:ext cx="20804429" cy="460858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2263811" y="20242019"/>
            <a:ext cx="2069470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400" dirty="0"/>
          </a:p>
        </p:txBody>
      </p:sp>
      <p:sp>
        <p:nvSpPr>
          <p:cNvPr id="52" name="Text 50"/>
          <p:cNvSpPr/>
          <p:nvPr/>
        </p:nvSpPr>
        <p:spPr>
          <a:xfrm>
            <a:off x="22282099" y="20721164"/>
            <a:ext cx="20658125" cy="9684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700" dirty="0"/>
          </a:p>
          <a:p>
            <a:pPr indent="0" marL="0">
              <a:buNone/>
            </a:pPr>
            <a:r>
              <a:rPr lang="en-US" sz="2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