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3891200" cy="32918400"/>
  <p:notesSz cx="32918400" cy="438912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91200" cy="32918400"/>
          </a:xfrm>
          <a:prstGeom prst="rect">
            <a:avLst/>
          </a:prstGeom>
          <a:solidFill>
            <a:srgbClr val="F8FAF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3891200" cy="256590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256590"/>
            <a:ext cx="43891200" cy="256590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513179"/>
            <a:ext cx="43891200" cy="256590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769769"/>
            <a:ext cx="43891200" cy="256590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026358"/>
            <a:ext cx="43891200" cy="256590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1282948"/>
            <a:ext cx="43891200" cy="256590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1539537"/>
            <a:ext cx="43891200" cy="256590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1796127"/>
            <a:ext cx="43891200" cy="256590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2052716"/>
            <a:ext cx="43891200" cy="256590"/>
          </a:xfrm>
          <a:prstGeom prst="rect">
            <a:avLst/>
          </a:prstGeom>
          <a:solidFill>
            <a:srgbClr val="4C586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2309306"/>
            <a:ext cx="43891200" cy="256590"/>
          </a:xfrm>
          <a:prstGeom prst="rect">
            <a:avLst/>
          </a:prstGeom>
          <a:solidFill>
            <a:srgbClr val="6B768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2565896"/>
            <a:ext cx="43891200" cy="256590"/>
          </a:xfrm>
          <a:prstGeom prst="rect">
            <a:avLst/>
          </a:prstGeom>
          <a:solidFill>
            <a:srgbClr val="8B939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2822485"/>
            <a:ext cx="43891200" cy="256590"/>
          </a:xfrm>
          <a:prstGeom prst="rect">
            <a:avLst/>
          </a:prstGeom>
          <a:solidFill>
            <a:srgbClr val="AAB1B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3079075"/>
            <a:ext cx="43891200" cy="256590"/>
          </a:xfrm>
          <a:prstGeom prst="rect">
            <a:avLst/>
          </a:prstGeom>
          <a:solidFill>
            <a:srgbClr val="C9CED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3335664"/>
            <a:ext cx="43891200" cy="256590"/>
          </a:xfrm>
          <a:prstGeom prst="rect">
            <a:avLst/>
          </a:prstGeom>
          <a:solidFill>
            <a:srgbClr val="E8EBE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43891200" cy="359225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48668" y="287380"/>
            <a:ext cx="35393864" cy="16341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700" dirty="0">
                <a:solidFill>
                  <a:srgbClr val="FFFFFF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Research Poster Title</a:t>
            </a:r>
            <a:endParaRPr lang="en-US" sz="9700" dirty="0"/>
          </a:p>
        </p:txBody>
      </p:sp>
      <p:sp>
        <p:nvSpPr>
          <p:cNvPr id="19" name="Text 17"/>
          <p:cNvSpPr/>
          <p:nvPr/>
        </p:nvSpPr>
        <p:spPr>
          <a:xfrm>
            <a:off x="4248668" y="2084987"/>
            <a:ext cx="35393864" cy="413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500" dirty="0"/>
          </a:p>
        </p:txBody>
      </p:sp>
      <p:sp>
        <p:nvSpPr>
          <p:cNvPr id="20" name="Text 18"/>
          <p:cNvSpPr/>
          <p:nvPr/>
        </p:nvSpPr>
        <p:spPr>
          <a:xfrm>
            <a:off x="4248668" y="2661806"/>
            <a:ext cx="35393864" cy="6430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900" dirty="0"/>
          </a:p>
        </p:txBody>
      </p:sp>
      <p:sp>
        <p:nvSpPr>
          <p:cNvPr id="21" name="Shape 19"/>
          <p:cNvSpPr/>
          <p:nvPr/>
        </p:nvSpPr>
        <p:spPr>
          <a:xfrm>
            <a:off x="37588424" y="1144343"/>
            <a:ext cx="1738092" cy="1303569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37588424" y="1704687"/>
            <a:ext cx="173809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600" dirty="0"/>
          </a:p>
        </p:txBody>
      </p:sp>
      <p:sp>
        <p:nvSpPr>
          <p:cNvPr id="23" name="Shape 21"/>
          <p:cNvSpPr/>
          <p:nvPr/>
        </p:nvSpPr>
        <p:spPr>
          <a:xfrm>
            <a:off x="39958548" y="1144343"/>
            <a:ext cx="1738092" cy="1303569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39958548" y="1704687"/>
            <a:ext cx="173809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600" dirty="0"/>
          </a:p>
        </p:txBody>
      </p:sp>
      <p:sp>
        <p:nvSpPr>
          <p:cNvPr id="25" name="Shape 23"/>
          <p:cNvSpPr/>
          <p:nvPr/>
        </p:nvSpPr>
        <p:spPr>
          <a:xfrm>
            <a:off x="877824" y="3987275"/>
            <a:ext cx="20804429" cy="9791743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77824" y="3987275"/>
            <a:ext cx="20804429" cy="691286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32688" y="4023851"/>
            <a:ext cx="20694701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100" dirty="0"/>
          </a:p>
        </p:txBody>
      </p:sp>
      <p:sp>
        <p:nvSpPr>
          <p:cNvPr id="28" name="Text 26"/>
          <p:cNvSpPr/>
          <p:nvPr/>
        </p:nvSpPr>
        <p:spPr>
          <a:xfrm>
            <a:off x="950976" y="4733425"/>
            <a:ext cx="20658125" cy="90090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400" dirty="0"/>
          </a:p>
        </p:txBody>
      </p:sp>
      <p:sp>
        <p:nvSpPr>
          <p:cNvPr id="29" name="Shape 27"/>
          <p:cNvSpPr/>
          <p:nvPr/>
        </p:nvSpPr>
        <p:spPr>
          <a:xfrm>
            <a:off x="22208947" y="3987275"/>
            <a:ext cx="20804429" cy="9791743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22208947" y="3987275"/>
            <a:ext cx="20804429" cy="691286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22263811" y="4023851"/>
            <a:ext cx="20694701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100" dirty="0"/>
          </a:p>
        </p:txBody>
      </p:sp>
      <p:sp>
        <p:nvSpPr>
          <p:cNvPr id="32" name="Text 30"/>
          <p:cNvSpPr/>
          <p:nvPr/>
        </p:nvSpPr>
        <p:spPr>
          <a:xfrm>
            <a:off x="22282099" y="4733425"/>
            <a:ext cx="20658125" cy="90090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400" dirty="0"/>
          </a:p>
        </p:txBody>
      </p:sp>
      <p:sp>
        <p:nvSpPr>
          <p:cNvPr id="33" name="Shape 31"/>
          <p:cNvSpPr/>
          <p:nvPr/>
        </p:nvSpPr>
        <p:spPr>
          <a:xfrm>
            <a:off x="877824" y="14174038"/>
            <a:ext cx="20804429" cy="5875046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877824" y="14174038"/>
            <a:ext cx="20804429" cy="691286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32688" y="14210614"/>
            <a:ext cx="20694701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100" dirty="0"/>
          </a:p>
        </p:txBody>
      </p:sp>
      <p:sp>
        <p:nvSpPr>
          <p:cNvPr id="36" name="Text 34"/>
          <p:cNvSpPr/>
          <p:nvPr/>
        </p:nvSpPr>
        <p:spPr>
          <a:xfrm>
            <a:off x="950976" y="14920188"/>
            <a:ext cx="20658125" cy="50923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400" dirty="0"/>
          </a:p>
        </p:txBody>
      </p:sp>
      <p:sp>
        <p:nvSpPr>
          <p:cNvPr id="37" name="Shape 35"/>
          <p:cNvSpPr/>
          <p:nvPr/>
        </p:nvSpPr>
        <p:spPr>
          <a:xfrm>
            <a:off x="22208947" y="14174038"/>
            <a:ext cx="20804429" cy="5875046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22208947" y="14174038"/>
            <a:ext cx="20804429" cy="691286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22263811" y="14210614"/>
            <a:ext cx="20694701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100" dirty="0"/>
          </a:p>
        </p:txBody>
      </p:sp>
      <p:sp>
        <p:nvSpPr>
          <p:cNvPr id="40" name="Text 38"/>
          <p:cNvSpPr/>
          <p:nvPr/>
        </p:nvSpPr>
        <p:spPr>
          <a:xfrm>
            <a:off x="22282099" y="14920188"/>
            <a:ext cx="20658125" cy="50923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400" dirty="0"/>
          </a:p>
        </p:txBody>
      </p:sp>
      <p:sp>
        <p:nvSpPr>
          <p:cNvPr id="41" name="Shape 39"/>
          <p:cNvSpPr/>
          <p:nvPr/>
        </p:nvSpPr>
        <p:spPr>
          <a:xfrm>
            <a:off x="877824" y="20444104"/>
            <a:ext cx="20804429" cy="12145112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877824" y="20444104"/>
            <a:ext cx="20804429" cy="691286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932688" y="20480680"/>
            <a:ext cx="20694701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100" dirty="0"/>
          </a:p>
        </p:txBody>
      </p:sp>
      <p:sp>
        <p:nvSpPr>
          <p:cNvPr id="44" name="Text 42"/>
          <p:cNvSpPr/>
          <p:nvPr/>
        </p:nvSpPr>
        <p:spPr>
          <a:xfrm>
            <a:off x="950976" y="21190255"/>
            <a:ext cx="20658125" cy="1136238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400" dirty="0"/>
          </a:p>
        </p:txBody>
      </p:sp>
      <p:sp>
        <p:nvSpPr>
          <p:cNvPr id="45" name="Shape 43"/>
          <p:cNvSpPr/>
          <p:nvPr/>
        </p:nvSpPr>
        <p:spPr>
          <a:xfrm>
            <a:off x="22208947" y="20444104"/>
            <a:ext cx="20804429" cy="9400073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22208947" y="20444104"/>
            <a:ext cx="20804429" cy="691286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22263811" y="20480680"/>
            <a:ext cx="20694701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100" dirty="0"/>
          </a:p>
        </p:txBody>
      </p:sp>
      <p:sp>
        <p:nvSpPr>
          <p:cNvPr id="48" name="Text 46"/>
          <p:cNvSpPr/>
          <p:nvPr/>
        </p:nvSpPr>
        <p:spPr>
          <a:xfrm>
            <a:off x="22282099" y="21190255"/>
            <a:ext cx="20658125" cy="861734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400" dirty="0"/>
          </a:p>
        </p:txBody>
      </p:sp>
      <p:sp>
        <p:nvSpPr>
          <p:cNvPr id="49" name="Shape 47"/>
          <p:cNvSpPr/>
          <p:nvPr/>
        </p:nvSpPr>
        <p:spPr>
          <a:xfrm>
            <a:off x="22208947" y="30239198"/>
            <a:ext cx="20804429" cy="2350018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22208947" y="30239198"/>
            <a:ext cx="20804429" cy="691286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22263811" y="30275774"/>
            <a:ext cx="20694701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100" dirty="0"/>
          </a:p>
        </p:txBody>
      </p:sp>
      <p:sp>
        <p:nvSpPr>
          <p:cNvPr id="52" name="Text 50"/>
          <p:cNvSpPr/>
          <p:nvPr/>
        </p:nvSpPr>
        <p:spPr>
          <a:xfrm>
            <a:off x="22282099" y="30985348"/>
            <a:ext cx="20658125" cy="15672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400" dirty="0"/>
          </a:p>
          <a:p>
            <a:pPr indent="0" marL="0">
              <a:buNone/>
            </a:pPr>
            <a:r>
              <a:rPr lang="en-US" sz="3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