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8FAF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76210"/>
            <a:ext cx="438912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752421"/>
            <a:ext cx="438912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128631"/>
            <a:ext cx="438912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504841"/>
            <a:ext cx="438912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881051"/>
            <a:ext cx="438912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257262"/>
            <a:ext cx="438912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633472"/>
            <a:ext cx="43891200" cy="376210"/>
          </a:xfrm>
          <a:prstGeom prst="rect">
            <a:avLst/>
          </a:prstGeom>
          <a:solidFill>
            <a:srgbClr val="3341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09682"/>
            <a:ext cx="43891200" cy="376210"/>
          </a:xfrm>
          <a:prstGeom prst="rect">
            <a:avLst/>
          </a:prstGeom>
          <a:solidFill>
            <a:srgbClr val="4C58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385893"/>
            <a:ext cx="43891200" cy="376210"/>
          </a:xfrm>
          <a:prstGeom prst="rect">
            <a:avLst/>
          </a:prstGeom>
          <a:solidFill>
            <a:srgbClr val="6B76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762103"/>
            <a:ext cx="43891200" cy="376210"/>
          </a:xfrm>
          <a:prstGeom prst="rect">
            <a:avLst/>
          </a:prstGeom>
          <a:solidFill>
            <a:srgbClr val="8B93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138313"/>
            <a:ext cx="43891200" cy="376210"/>
          </a:xfrm>
          <a:prstGeom prst="rect">
            <a:avLst/>
          </a:prstGeom>
          <a:solidFill>
            <a:srgbClr val="AAB1B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514523"/>
            <a:ext cx="43891200" cy="376210"/>
          </a:xfrm>
          <a:prstGeom prst="rect">
            <a:avLst/>
          </a:prstGeom>
          <a:solidFill>
            <a:srgbClr val="C9CED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890734"/>
            <a:ext cx="43891200" cy="376210"/>
          </a:xfrm>
          <a:prstGeom prst="rect">
            <a:avLst/>
          </a:prstGeom>
          <a:solidFill>
            <a:srgbClr val="E8EBE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52669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48668" y="886549"/>
            <a:ext cx="35393864" cy="1889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19" name="Text 17"/>
          <p:cNvSpPr/>
          <p:nvPr/>
        </p:nvSpPr>
        <p:spPr>
          <a:xfrm>
            <a:off x="4248668" y="2965299"/>
            <a:ext cx="35393864" cy="479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4248668" y="3634062"/>
            <a:ext cx="35393864" cy="7463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7588424" y="1764426"/>
            <a:ext cx="1738092" cy="173809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588424" y="2542032"/>
            <a:ext cx="17380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39958548" y="1764426"/>
            <a:ext cx="1738092" cy="173809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9958548" y="2542032"/>
            <a:ext cx="17380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877824" y="5793638"/>
            <a:ext cx="20804429" cy="1288520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77824" y="5793638"/>
            <a:ext cx="20804429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32688" y="5830214"/>
            <a:ext cx="2069470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950976" y="6770218"/>
            <a:ext cx="20658125" cy="118720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22208947" y="5793638"/>
            <a:ext cx="20804429" cy="12885202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2208947" y="5793638"/>
            <a:ext cx="20804429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2263811" y="5830214"/>
            <a:ext cx="2069470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22282099" y="6770218"/>
            <a:ext cx="20658125" cy="118720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877824" y="19205535"/>
            <a:ext cx="20804429" cy="773112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77824" y="19205535"/>
            <a:ext cx="20804429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32688" y="19242111"/>
            <a:ext cx="2069470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950976" y="20182114"/>
            <a:ext cx="20658125" cy="67179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22208947" y="19205535"/>
            <a:ext cx="20804429" cy="7731121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2208947" y="19205535"/>
            <a:ext cx="20804429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2263811" y="19242111"/>
            <a:ext cx="2069470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22282099" y="20182114"/>
            <a:ext cx="20658125" cy="67179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877824" y="27463351"/>
            <a:ext cx="20804429" cy="15988937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877824" y="27463351"/>
            <a:ext cx="20804429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32688" y="27499927"/>
            <a:ext cx="2069470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950976" y="28439930"/>
            <a:ext cx="20658125" cy="149757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22208947" y="27463351"/>
            <a:ext cx="20804429" cy="12369794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22208947" y="27463351"/>
            <a:ext cx="20804429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22263811" y="27499927"/>
            <a:ext cx="2069470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22282099" y="28439930"/>
            <a:ext cx="20658125" cy="113566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22208947" y="40359839"/>
            <a:ext cx="20804429" cy="3092449"/>
          </a:xfrm>
          <a:prstGeom prst="rect">
            <a:avLst/>
          </a:prstGeom>
          <a:solidFill>
            <a:srgbClr val="F8FAFC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2208947" y="40359839"/>
            <a:ext cx="20804429" cy="921715"/>
          </a:xfrm>
          <a:prstGeom prst="rect">
            <a:avLst/>
          </a:prstGeom>
          <a:solidFill>
            <a:srgbClr val="E2E8F0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2263811" y="40396415"/>
            <a:ext cx="2069470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334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22282099" y="41336419"/>
            <a:ext cx="20658125" cy="20792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