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2993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99332"/>
            <a:ext cx="51206400" cy="2993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98664"/>
            <a:ext cx="51206400" cy="2993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97996"/>
            <a:ext cx="51206400" cy="2993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97328"/>
            <a:ext cx="51206400" cy="2993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96660"/>
            <a:ext cx="51206400" cy="2993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795992"/>
            <a:ext cx="51206400" cy="2993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095324"/>
            <a:ext cx="51206400" cy="299332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394656"/>
            <a:ext cx="51206400" cy="299332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693988"/>
            <a:ext cx="51206400" cy="299332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993321"/>
            <a:ext cx="51206400" cy="299332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292653"/>
            <a:ext cx="51206400" cy="299332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591985"/>
            <a:ext cx="51206400" cy="299332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891317"/>
            <a:ext cx="51206400" cy="299332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56780" y="335252"/>
            <a:ext cx="4129284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4956780" y="2431040"/>
            <a:ext cx="4129284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956780" y="3104370"/>
            <a:ext cx="4129284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3853161" y="1334909"/>
            <a:ext cx="2027773" cy="152083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43853161" y="2003884"/>
            <a:ext cx="202777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6618307" y="1334909"/>
            <a:ext cx="2027773" cy="152083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6618307" y="2003884"/>
            <a:ext cx="202777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1024128" y="4651506"/>
            <a:ext cx="24271834" cy="1142381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24128" y="4651506"/>
            <a:ext cx="24271834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78992" y="4688082"/>
            <a:ext cx="2416210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1097280" y="5512871"/>
            <a:ext cx="24125530" cy="105258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25910438" y="4651506"/>
            <a:ext cx="24271834" cy="1142381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5910438" y="4651506"/>
            <a:ext cx="24271834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5965302" y="4688082"/>
            <a:ext cx="2416210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25983590" y="5512871"/>
            <a:ext cx="24125530" cy="105258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1024128" y="16536176"/>
            <a:ext cx="24271834" cy="685428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24128" y="16536176"/>
            <a:ext cx="24271834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78992" y="16572752"/>
            <a:ext cx="2416210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1097280" y="17397540"/>
            <a:ext cx="24125530" cy="5956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25910438" y="16536176"/>
            <a:ext cx="24271834" cy="685428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5910438" y="16536176"/>
            <a:ext cx="24271834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5965302" y="16572752"/>
            <a:ext cx="2416210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25983590" y="17397540"/>
            <a:ext cx="24125530" cy="5956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1024128" y="23851320"/>
            <a:ext cx="24271834" cy="1416943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24128" y="23851320"/>
            <a:ext cx="24271834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78992" y="23887896"/>
            <a:ext cx="2416210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1097280" y="24712685"/>
            <a:ext cx="24125530" cy="132714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25910438" y="23851320"/>
            <a:ext cx="24271834" cy="10966859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5910438" y="23851320"/>
            <a:ext cx="24271834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5965302" y="23887896"/>
            <a:ext cx="2416210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25983590" y="24712685"/>
            <a:ext cx="24125530" cy="10068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25910438" y="35279037"/>
            <a:ext cx="24271834" cy="274171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910438" y="35279037"/>
            <a:ext cx="24271834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5965302" y="35315613"/>
            <a:ext cx="2416210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25983590" y="36140402"/>
            <a:ext cx="24125530" cy="18437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