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2803064" cy="30275784"/>
  <p:notesSz cx="30275784" cy="4280306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803064" cy="30275784"/>
          </a:xfrm>
          <a:prstGeom prst="rect">
            <a:avLst/>
          </a:prstGeom>
          <a:solidFill>
            <a:srgbClr val="F8FAF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2803064" cy="243306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43306"/>
            <a:ext cx="42803064" cy="243306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486612"/>
            <a:ext cx="42803064" cy="243306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729918"/>
            <a:ext cx="42803064" cy="243306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973224"/>
            <a:ext cx="42803064" cy="243306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216530"/>
            <a:ext cx="42803064" cy="243306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459836"/>
            <a:ext cx="42803064" cy="243306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703143"/>
            <a:ext cx="42803064" cy="243306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1946449"/>
            <a:ext cx="42803064" cy="243306"/>
          </a:xfrm>
          <a:prstGeom prst="rect">
            <a:avLst/>
          </a:prstGeom>
          <a:solidFill>
            <a:srgbClr val="4C58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2189755"/>
            <a:ext cx="42803064" cy="243306"/>
          </a:xfrm>
          <a:prstGeom prst="rect">
            <a:avLst/>
          </a:prstGeom>
          <a:solidFill>
            <a:srgbClr val="6B768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2433061"/>
            <a:ext cx="42803064" cy="243306"/>
          </a:xfrm>
          <a:prstGeom prst="rect">
            <a:avLst/>
          </a:prstGeom>
          <a:solidFill>
            <a:srgbClr val="8B939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2676367"/>
            <a:ext cx="42803064" cy="243306"/>
          </a:xfrm>
          <a:prstGeom prst="rect">
            <a:avLst/>
          </a:prstGeom>
          <a:solidFill>
            <a:srgbClr val="AAB1B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2919673"/>
            <a:ext cx="42803064" cy="243306"/>
          </a:xfrm>
          <a:prstGeom prst="rect">
            <a:avLst/>
          </a:prstGeom>
          <a:solidFill>
            <a:srgbClr val="C9CED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3162979"/>
            <a:ext cx="42803064" cy="243306"/>
          </a:xfrm>
          <a:prstGeom prst="rect">
            <a:avLst/>
          </a:prstGeom>
          <a:solidFill>
            <a:srgbClr val="E8EBE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42803064" cy="340628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143337" y="272503"/>
            <a:ext cx="34516391" cy="15489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19" name="Text 17"/>
          <p:cNvSpPr/>
          <p:nvPr/>
        </p:nvSpPr>
        <p:spPr>
          <a:xfrm>
            <a:off x="4143337" y="1976396"/>
            <a:ext cx="34516391" cy="3922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20" name="Text 18"/>
          <p:cNvSpPr/>
          <p:nvPr/>
        </p:nvSpPr>
        <p:spPr>
          <a:xfrm>
            <a:off x="4143337" y="2523573"/>
            <a:ext cx="34516391" cy="6102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36656544" y="1103682"/>
            <a:ext cx="1695001" cy="1198921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6656544" y="1611703"/>
            <a:ext cx="169500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38967909" y="1103682"/>
            <a:ext cx="1695001" cy="1198921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8967909" y="1611703"/>
            <a:ext cx="169500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25" name="Shape 23"/>
          <p:cNvSpPr/>
          <p:nvPr/>
        </p:nvSpPr>
        <p:spPr>
          <a:xfrm>
            <a:off x="856061" y="3769595"/>
            <a:ext cx="20288652" cy="8969108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56061" y="3769595"/>
            <a:ext cx="20288652" cy="635791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10925" y="3806171"/>
            <a:ext cx="20178924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900" dirty="0"/>
          </a:p>
        </p:txBody>
      </p:sp>
      <p:sp>
        <p:nvSpPr>
          <p:cNvPr id="28" name="Text 26"/>
          <p:cNvSpPr/>
          <p:nvPr/>
        </p:nvSpPr>
        <p:spPr>
          <a:xfrm>
            <a:off x="929213" y="4460250"/>
            <a:ext cx="20142348" cy="82418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29" name="Shape 27"/>
          <p:cNvSpPr/>
          <p:nvPr/>
        </p:nvSpPr>
        <p:spPr>
          <a:xfrm>
            <a:off x="21658350" y="3769595"/>
            <a:ext cx="20288652" cy="8969108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1658350" y="3769595"/>
            <a:ext cx="20288652" cy="635791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21713214" y="3806171"/>
            <a:ext cx="20178924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900" dirty="0"/>
          </a:p>
        </p:txBody>
      </p:sp>
      <p:sp>
        <p:nvSpPr>
          <p:cNvPr id="32" name="Text 30"/>
          <p:cNvSpPr/>
          <p:nvPr/>
        </p:nvSpPr>
        <p:spPr>
          <a:xfrm>
            <a:off x="21731502" y="4460250"/>
            <a:ext cx="20142348" cy="82418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200" dirty="0"/>
          </a:p>
        </p:txBody>
      </p:sp>
      <p:sp>
        <p:nvSpPr>
          <p:cNvPr id="33" name="Shape 31"/>
          <p:cNvSpPr/>
          <p:nvPr/>
        </p:nvSpPr>
        <p:spPr>
          <a:xfrm>
            <a:off x="856061" y="13102012"/>
            <a:ext cx="20288652" cy="5381465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856061" y="13102012"/>
            <a:ext cx="20288652" cy="635791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10925" y="13138588"/>
            <a:ext cx="20178924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36" name="Text 34"/>
          <p:cNvSpPr/>
          <p:nvPr/>
        </p:nvSpPr>
        <p:spPr>
          <a:xfrm>
            <a:off x="929213" y="13792668"/>
            <a:ext cx="20142348" cy="46542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37" name="Shape 35"/>
          <p:cNvSpPr/>
          <p:nvPr/>
        </p:nvSpPr>
        <p:spPr>
          <a:xfrm>
            <a:off x="21658350" y="13102012"/>
            <a:ext cx="20288652" cy="5381465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21658350" y="13102012"/>
            <a:ext cx="20288652" cy="635791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21713214" y="13138588"/>
            <a:ext cx="20178924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40" name="Text 38"/>
          <p:cNvSpPr/>
          <p:nvPr/>
        </p:nvSpPr>
        <p:spPr>
          <a:xfrm>
            <a:off x="21731502" y="13792668"/>
            <a:ext cx="20142348" cy="46542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200" dirty="0"/>
          </a:p>
        </p:txBody>
      </p:sp>
      <p:sp>
        <p:nvSpPr>
          <p:cNvPr id="41" name="Shape 39"/>
          <p:cNvSpPr/>
          <p:nvPr/>
        </p:nvSpPr>
        <p:spPr>
          <a:xfrm>
            <a:off x="856061" y="18846787"/>
            <a:ext cx="20288652" cy="11126239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856061" y="18846787"/>
            <a:ext cx="20288652" cy="635791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910925" y="18883363"/>
            <a:ext cx="20178924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900" dirty="0"/>
          </a:p>
        </p:txBody>
      </p:sp>
      <p:sp>
        <p:nvSpPr>
          <p:cNvPr id="44" name="Text 42"/>
          <p:cNvSpPr/>
          <p:nvPr/>
        </p:nvSpPr>
        <p:spPr>
          <a:xfrm>
            <a:off x="929213" y="19537442"/>
            <a:ext cx="20142348" cy="10399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  <p:sp>
        <p:nvSpPr>
          <p:cNvPr id="45" name="Shape 43"/>
          <p:cNvSpPr/>
          <p:nvPr/>
        </p:nvSpPr>
        <p:spPr>
          <a:xfrm>
            <a:off x="21658350" y="18846787"/>
            <a:ext cx="20288652" cy="8610344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21658350" y="18846787"/>
            <a:ext cx="20288652" cy="635791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21713214" y="18883363"/>
            <a:ext cx="20178924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48" name="Text 46"/>
          <p:cNvSpPr/>
          <p:nvPr/>
        </p:nvSpPr>
        <p:spPr>
          <a:xfrm>
            <a:off x="21731502" y="19537442"/>
            <a:ext cx="20142348" cy="78831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49" name="Shape 47"/>
          <p:cNvSpPr/>
          <p:nvPr/>
        </p:nvSpPr>
        <p:spPr>
          <a:xfrm>
            <a:off x="21658350" y="27820440"/>
            <a:ext cx="20288652" cy="2152586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1658350" y="27820440"/>
            <a:ext cx="20288652" cy="635791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1713214" y="27857016"/>
            <a:ext cx="20178924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52" name="Text 50"/>
          <p:cNvSpPr/>
          <p:nvPr/>
        </p:nvSpPr>
        <p:spPr>
          <a:xfrm>
            <a:off x="21731502" y="28511096"/>
            <a:ext cx="20142348" cy="14253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