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8FAF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366883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66883"/>
            <a:ext cx="30275784" cy="366883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733767"/>
            <a:ext cx="30275784" cy="366883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100650"/>
            <a:ext cx="30275784" cy="366883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467534"/>
            <a:ext cx="30275784" cy="366883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834417"/>
            <a:ext cx="30275784" cy="366883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201300"/>
            <a:ext cx="30275784" cy="366883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568184"/>
            <a:ext cx="30275784" cy="366883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935067"/>
            <a:ext cx="30275784" cy="366883"/>
          </a:xfrm>
          <a:prstGeom prst="rect">
            <a:avLst/>
          </a:prstGeom>
          <a:solidFill>
            <a:srgbClr val="4C58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01951"/>
            <a:ext cx="30275784" cy="366883"/>
          </a:xfrm>
          <a:prstGeom prst="rect">
            <a:avLst/>
          </a:prstGeom>
          <a:solidFill>
            <a:srgbClr val="6B76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668834"/>
            <a:ext cx="30275784" cy="366883"/>
          </a:xfrm>
          <a:prstGeom prst="rect">
            <a:avLst/>
          </a:prstGeom>
          <a:solidFill>
            <a:srgbClr val="8B93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035717"/>
            <a:ext cx="30275784" cy="366883"/>
          </a:xfrm>
          <a:prstGeom prst="rect">
            <a:avLst/>
          </a:prstGeom>
          <a:solidFill>
            <a:srgbClr val="AAB1B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402601"/>
            <a:ext cx="30275784" cy="366883"/>
          </a:xfrm>
          <a:prstGeom prst="rect">
            <a:avLst/>
          </a:prstGeom>
          <a:solidFill>
            <a:srgbClr val="C9CED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769484"/>
            <a:ext cx="30275784" cy="366883"/>
          </a:xfrm>
          <a:prstGeom prst="rect">
            <a:avLst/>
          </a:prstGeom>
          <a:solidFill>
            <a:srgbClr val="E8EBE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0275784" cy="513636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930696" y="513637"/>
            <a:ext cx="24414392" cy="17463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19" name="Text 17"/>
          <p:cNvSpPr/>
          <p:nvPr/>
        </p:nvSpPr>
        <p:spPr>
          <a:xfrm>
            <a:off x="2930696" y="2362729"/>
            <a:ext cx="24414392" cy="9245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2930696" y="3287275"/>
            <a:ext cx="24414392" cy="14381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25928181" y="1720683"/>
            <a:ext cx="1198921" cy="1695001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5928181" y="2476744"/>
            <a:ext cx="119892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27563074" y="1720683"/>
            <a:ext cx="1198921" cy="1695001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7563074" y="2476744"/>
            <a:ext cx="119892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605516" y="5650004"/>
            <a:ext cx="14350722" cy="12565757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5516" y="5650004"/>
            <a:ext cx="14350722" cy="89886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0380" y="5686580"/>
            <a:ext cx="14240994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28" name="Text 26"/>
          <p:cNvSpPr/>
          <p:nvPr/>
        </p:nvSpPr>
        <p:spPr>
          <a:xfrm>
            <a:off x="678668" y="6603733"/>
            <a:ext cx="14204418" cy="115754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29" name="Shape 27"/>
          <p:cNvSpPr/>
          <p:nvPr/>
        </p:nvSpPr>
        <p:spPr>
          <a:xfrm>
            <a:off x="15319547" y="5650004"/>
            <a:ext cx="14350722" cy="12565757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5319547" y="5650004"/>
            <a:ext cx="14350722" cy="89886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5374411" y="5686580"/>
            <a:ext cx="14240994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32" name="Text 30"/>
          <p:cNvSpPr/>
          <p:nvPr/>
        </p:nvSpPr>
        <p:spPr>
          <a:xfrm>
            <a:off x="15392699" y="6603733"/>
            <a:ext cx="14204418" cy="115754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33" name="Shape 31"/>
          <p:cNvSpPr/>
          <p:nvPr/>
        </p:nvSpPr>
        <p:spPr>
          <a:xfrm>
            <a:off x="605516" y="18729398"/>
            <a:ext cx="14350722" cy="7539454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05516" y="18729398"/>
            <a:ext cx="14350722" cy="89886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0380" y="18765974"/>
            <a:ext cx="14240994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36" name="Text 34"/>
          <p:cNvSpPr/>
          <p:nvPr/>
        </p:nvSpPr>
        <p:spPr>
          <a:xfrm>
            <a:off x="678668" y="19683126"/>
            <a:ext cx="14204418" cy="65491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37" name="Shape 35"/>
          <p:cNvSpPr/>
          <p:nvPr/>
        </p:nvSpPr>
        <p:spPr>
          <a:xfrm>
            <a:off x="15319547" y="18729398"/>
            <a:ext cx="14350722" cy="7539454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5319547" y="18729398"/>
            <a:ext cx="14350722" cy="89886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374411" y="18765974"/>
            <a:ext cx="14240994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40" name="Text 38"/>
          <p:cNvSpPr/>
          <p:nvPr/>
        </p:nvSpPr>
        <p:spPr>
          <a:xfrm>
            <a:off x="15392699" y="19683126"/>
            <a:ext cx="14204418" cy="65491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41" name="Shape 39"/>
          <p:cNvSpPr/>
          <p:nvPr/>
        </p:nvSpPr>
        <p:spPr>
          <a:xfrm>
            <a:off x="605516" y="26782489"/>
            <a:ext cx="14350722" cy="15592545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05516" y="26782489"/>
            <a:ext cx="14350722" cy="89886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60380" y="26819065"/>
            <a:ext cx="14240994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44" name="Text 42"/>
          <p:cNvSpPr/>
          <p:nvPr/>
        </p:nvSpPr>
        <p:spPr>
          <a:xfrm>
            <a:off x="678668" y="27736217"/>
            <a:ext cx="14204418" cy="14602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45" name="Shape 43"/>
          <p:cNvSpPr/>
          <p:nvPr/>
        </p:nvSpPr>
        <p:spPr>
          <a:xfrm>
            <a:off x="15319547" y="26782489"/>
            <a:ext cx="14350722" cy="12063126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5319547" y="26782489"/>
            <a:ext cx="14350722" cy="89886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5374411" y="26819065"/>
            <a:ext cx="14240994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48" name="Text 46"/>
          <p:cNvSpPr/>
          <p:nvPr/>
        </p:nvSpPr>
        <p:spPr>
          <a:xfrm>
            <a:off x="15392699" y="27736217"/>
            <a:ext cx="14204418" cy="110728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49" name="Shape 47"/>
          <p:cNvSpPr/>
          <p:nvPr/>
        </p:nvSpPr>
        <p:spPr>
          <a:xfrm>
            <a:off x="15319547" y="39359252"/>
            <a:ext cx="14350722" cy="301578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5319547" y="39359252"/>
            <a:ext cx="14350722" cy="89886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5374411" y="39395828"/>
            <a:ext cx="14240994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52" name="Text 50"/>
          <p:cNvSpPr/>
          <p:nvPr/>
        </p:nvSpPr>
        <p:spPr>
          <a:xfrm>
            <a:off x="15392699" y="40312980"/>
            <a:ext cx="14204418" cy="20254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