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21387816"/>
  <p:notesSz cx="21387816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21387816"/>
          </a:xfrm>
          <a:prstGeom prst="rect">
            <a:avLst/>
          </a:prstGeom>
          <a:solidFill>
            <a:srgbClr val="F8FAF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171760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71760"/>
            <a:ext cx="30275784" cy="171760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343521"/>
            <a:ext cx="30275784" cy="171760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515281"/>
            <a:ext cx="30275784" cy="171760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687041"/>
            <a:ext cx="30275784" cy="171760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858801"/>
            <a:ext cx="30275784" cy="171760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030562"/>
            <a:ext cx="30275784" cy="171760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202322"/>
            <a:ext cx="30275784" cy="171760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1374082"/>
            <a:ext cx="30275784" cy="171760"/>
          </a:xfrm>
          <a:prstGeom prst="rect">
            <a:avLst/>
          </a:prstGeom>
          <a:solidFill>
            <a:srgbClr val="4C58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1545843"/>
            <a:ext cx="30275784" cy="171760"/>
          </a:xfrm>
          <a:prstGeom prst="rect">
            <a:avLst/>
          </a:prstGeom>
          <a:solidFill>
            <a:srgbClr val="6B768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1717603"/>
            <a:ext cx="30275784" cy="171760"/>
          </a:xfrm>
          <a:prstGeom prst="rect">
            <a:avLst/>
          </a:prstGeom>
          <a:solidFill>
            <a:srgbClr val="8B939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1889363"/>
            <a:ext cx="30275784" cy="171760"/>
          </a:xfrm>
          <a:prstGeom prst="rect">
            <a:avLst/>
          </a:prstGeom>
          <a:solidFill>
            <a:srgbClr val="AAB1B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2061124"/>
            <a:ext cx="30275784" cy="171760"/>
          </a:xfrm>
          <a:prstGeom prst="rect">
            <a:avLst/>
          </a:prstGeom>
          <a:solidFill>
            <a:srgbClr val="C9CED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2232884"/>
            <a:ext cx="30275784" cy="171760"/>
          </a:xfrm>
          <a:prstGeom prst="rect">
            <a:avLst/>
          </a:prstGeom>
          <a:solidFill>
            <a:srgbClr val="E8EBE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0275784" cy="240464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930696" y="192372"/>
            <a:ext cx="24414392" cy="1092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19" name="Text 17"/>
          <p:cNvSpPr/>
          <p:nvPr/>
        </p:nvSpPr>
        <p:spPr>
          <a:xfrm>
            <a:off x="2930696" y="1393616"/>
            <a:ext cx="24414392" cy="2776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2930696" y="1780432"/>
            <a:ext cx="24414392" cy="4318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25928181" y="778843"/>
            <a:ext cx="1198921" cy="846958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25928181" y="1110882"/>
            <a:ext cx="119892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23" name="Shape 21"/>
          <p:cNvSpPr/>
          <p:nvPr/>
        </p:nvSpPr>
        <p:spPr>
          <a:xfrm>
            <a:off x="27563074" y="778843"/>
            <a:ext cx="1198921" cy="846958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27563074" y="1110882"/>
            <a:ext cx="119892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605516" y="2661298"/>
            <a:ext cx="14350722" cy="6336671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05516" y="2661298"/>
            <a:ext cx="14350722" cy="449144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60380" y="2697874"/>
            <a:ext cx="14240994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800" dirty="0"/>
          </a:p>
        </p:txBody>
      </p:sp>
      <p:sp>
        <p:nvSpPr>
          <p:cNvPr id="28" name="Text 26"/>
          <p:cNvSpPr/>
          <p:nvPr/>
        </p:nvSpPr>
        <p:spPr>
          <a:xfrm>
            <a:off x="678668" y="3165306"/>
            <a:ext cx="14204418" cy="57960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29" name="Shape 27"/>
          <p:cNvSpPr/>
          <p:nvPr/>
        </p:nvSpPr>
        <p:spPr>
          <a:xfrm>
            <a:off x="15319547" y="2661298"/>
            <a:ext cx="14350722" cy="6336671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5319547" y="2661298"/>
            <a:ext cx="14350722" cy="449144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5374411" y="2697874"/>
            <a:ext cx="14240994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800" dirty="0"/>
          </a:p>
        </p:txBody>
      </p:sp>
      <p:sp>
        <p:nvSpPr>
          <p:cNvPr id="32" name="Text 30"/>
          <p:cNvSpPr/>
          <p:nvPr/>
        </p:nvSpPr>
        <p:spPr>
          <a:xfrm>
            <a:off x="15392699" y="3165306"/>
            <a:ext cx="14204418" cy="57960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300" dirty="0"/>
          </a:p>
        </p:txBody>
      </p:sp>
      <p:sp>
        <p:nvSpPr>
          <p:cNvPr id="33" name="Shape 31"/>
          <p:cNvSpPr/>
          <p:nvPr/>
        </p:nvSpPr>
        <p:spPr>
          <a:xfrm>
            <a:off x="605516" y="9254623"/>
            <a:ext cx="14350722" cy="3802003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05516" y="9254623"/>
            <a:ext cx="14350722" cy="449144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60380" y="9291199"/>
            <a:ext cx="14240994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36" name="Text 34"/>
          <p:cNvSpPr/>
          <p:nvPr/>
        </p:nvSpPr>
        <p:spPr>
          <a:xfrm>
            <a:off x="678668" y="9758631"/>
            <a:ext cx="14204418" cy="32614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37" name="Shape 35"/>
          <p:cNvSpPr/>
          <p:nvPr/>
        </p:nvSpPr>
        <p:spPr>
          <a:xfrm>
            <a:off x="15319547" y="9254623"/>
            <a:ext cx="14350722" cy="3802003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5319547" y="9254623"/>
            <a:ext cx="14350722" cy="449144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374411" y="9291199"/>
            <a:ext cx="14240994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40" name="Text 38"/>
          <p:cNvSpPr/>
          <p:nvPr/>
        </p:nvSpPr>
        <p:spPr>
          <a:xfrm>
            <a:off x="15392699" y="9758631"/>
            <a:ext cx="14204418" cy="32614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300" dirty="0"/>
          </a:p>
        </p:txBody>
      </p:sp>
      <p:sp>
        <p:nvSpPr>
          <p:cNvPr id="41" name="Shape 39"/>
          <p:cNvSpPr/>
          <p:nvPr/>
        </p:nvSpPr>
        <p:spPr>
          <a:xfrm>
            <a:off x="605516" y="13313279"/>
            <a:ext cx="14350722" cy="7860659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05516" y="13313279"/>
            <a:ext cx="14350722" cy="449144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60380" y="13349855"/>
            <a:ext cx="14240994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800" dirty="0"/>
          </a:p>
        </p:txBody>
      </p:sp>
      <p:sp>
        <p:nvSpPr>
          <p:cNvPr id="44" name="Text 42"/>
          <p:cNvSpPr/>
          <p:nvPr/>
        </p:nvSpPr>
        <p:spPr>
          <a:xfrm>
            <a:off x="678668" y="13817287"/>
            <a:ext cx="14204418" cy="73200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  <p:sp>
        <p:nvSpPr>
          <p:cNvPr id="45" name="Shape 43"/>
          <p:cNvSpPr/>
          <p:nvPr/>
        </p:nvSpPr>
        <p:spPr>
          <a:xfrm>
            <a:off x="15319547" y="13313279"/>
            <a:ext cx="14350722" cy="6083204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5319547" y="13313279"/>
            <a:ext cx="14350722" cy="449144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5374411" y="13349855"/>
            <a:ext cx="14240994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48" name="Text 46"/>
          <p:cNvSpPr/>
          <p:nvPr/>
        </p:nvSpPr>
        <p:spPr>
          <a:xfrm>
            <a:off x="15392699" y="13817287"/>
            <a:ext cx="14204418" cy="55426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49" name="Shape 47"/>
          <p:cNvSpPr/>
          <p:nvPr/>
        </p:nvSpPr>
        <p:spPr>
          <a:xfrm>
            <a:off x="15319547" y="19653137"/>
            <a:ext cx="14350722" cy="1520801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15319547" y="19653137"/>
            <a:ext cx="14350722" cy="449144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15374411" y="19689713"/>
            <a:ext cx="14240994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52" name="Text 50"/>
          <p:cNvSpPr/>
          <p:nvPr/>
        </p:nvSpPr>
        <p:spPr>
          <a:xfrm>
            <a:off x="15392699" y="20157145"/>
            <a:ext cx="14204418" cy="98021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