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9507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9013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78520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38027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97534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57040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816547"/>
            <a:ext cx="21387816" cy="259507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76054"/>
            <a:ext cx="21387816" cy="259507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35560"/>
            <a:ext cx="21387816" cy="259507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95067"/>
            <a:ext cx="21387816" cy="259507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54574"/>
            <a:ext cx="21387816" cy="259507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114081"/>
            <a:ext cx="21387816" cy="259507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73587"/>
            <a:ext cx="21387816" cy="259507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36330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70341" y="363309"/>
            <a:ext cx="17247135" cy="12352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070341" y="1671223"/>
            <a:ext cx="17247135" cy="6539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070341" y="2325180"/>
            <a:ext cx="17247135" cy="1017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316526" y="1217087"/>
            <a:ext cx="846958" cy="11989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316526" y="1725107"/>
            <a:ext cx="8469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19471468" y="1217087"/>
            <a:ext cx="846958" cy="11989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471468" y="1725107"/>
            <a:ext cx="8469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27756" y="3996403"/>
            <a:ext cx="10137825" cy="888810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7756" y="3996403"/>
            <a:ext cx="10137825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2620" y="4032979"/>
            <a:ext cx="100280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00908" y="4687059"/>
            <a:ext cx="9991521" cy="81608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10822235" y="3996403"/>
            <a:ext cx="10137825" cy="888810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822235" y="3996403"/>
            <a:ext cx="10137825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877099" y="4032979"/>
            <a:ext cx="100280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10895387" y="4687059"/>
            <a:ext cx="9991521" cy="81608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427756" y="13247818"/>
            <a:ext cx="10137825" cy="533286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27756" y="13247818"/>
            <a:ext cx="10137825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2620" y="13284394"/>
            <a:ext cx="100280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500908" y="13938474"/>
            <a:ext cx="9991521" cy="46056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10822235" y="13247818"/>
            <a:ext cx="10137825" cy="533286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822235" y="13247818"/>
            <a:ext cx="10137825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877099" y="13284394"/>
            <a:ext cx="100280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10895387" y="13938474"/>
            <a:ext cx="9991521" cy="46056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427756" y="18943991"/>
            <a:ext cx="10137825" cy="1102903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27756" y="18943991"/>
            <a:ext cx="10137825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82620" y="18980567"/>
            <a:ext cx="100280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500908" y="19634646"/>
            <a:ext cx="9991521" cy="103018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10822235" y="18943991"/>
            <a:ext cx="10137825" cy="853258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822235" y="18943991"/>
            <a:ext cx="10137825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877099" y="18980567"/>
            <a:ext cx="100280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10895387" y="19634646"/>
            <a:ext cx="9991521" cy="7805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0822235" y="27839881"/>
            <a:ext cx="10137825" cy="213314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822235" y="27839881"/>
            <a:ext cx="10137825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0877099" y="27876457"/>
            <a:ext cx="100280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0895387" y="28530536"/>
            <a:ext cx="9991521" cy="14059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