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945600" cy="32918400"/>
  <p:notesSz cx="32918400" cy="21945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945600" cy="413831"/>
          </a:xfrm>
          <a:prstGeom prst="rect">
            <a:avLst/>
          </a:prstGeom>
          <a:solidFill>
            <a:srgbClr val="0662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13831"/>
            <a:ext cx="21945600" cy="413831"/>
          </a:xfrm>
          <a:prstGeom prst="rect">
            <a:avLst/>
          </a:prstGeom>
          <a:solidFill>
            <a:srgbClr val="07694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827663"/>
            <a:ext cx="21945600" cy="413831"/>
          </a:xfrm>
          <a:prstGeom prst="rect">
            <a:avLst/>
          </a:prstGeom>
          <a:solidFill>
            <a:srgbClr val="086F5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241494"/>
            <a:ext cx="21945600" cy="413831"/>
          </a:xfrm>
          <a:prstGeom prst="rect">
            <a:avLst/>
          </a:prstGeom>
          <a:solidFill>
            <a:srgbClr val="0976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655325"/>
            <a:ext cx="21945600" cy="413831"/>
          </a:xfrm>
          <a:prstGeom prst="rect">
            <a:avLst/>
          </a:prstGeom>
          <a:solidFill>
            <a:srgbClr val="097C5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069157"/>
            <a:ext cx="21945600" cy="413831"/>
          </a:xfrm>
          <a:prstGeom prst="rect">
            <a:avLst/>
          </a:prstGeom>
          <a:solidFill>
            <a:srgbClr val="0A825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482988"/>
            <a:ext cx="21945600" cy="413831"/>
          </a:xfrm>
          <a:prstGeom prst="rect">
            <a:avLst/>
          </a:prstGeom>
          <a:solidFill>
            <a:srgbClr val="0B896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896819"/>
            <a:ext cx="21945600" cy="413831"/>
          </a:xfrm>
          <a:prstGeom prst="rect">
            <a:avLst/>
          </a:prstGeom>
          <a:solidFill>
            <a:srgbClr val="0B8F6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310651"/>
            <a:ext cx="21945600" cy="413831"/>
          </a:xfrm>
          <a:prstGeom prst="rect">
            <a:avLst/>
          </a:prstGeom>
          <a:solidFill>
            <a:srgbClr val="0C96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724482"/>
            <a:ext cx="21945600" cy="413831"/>
          </a:xfrm>
          <a:prstGeom prst="rect">
            <a:avLst/>
          </a:prstGeom>
          <a:solidFill>
            <a:srgbClr val="0D9C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4138313"/>
            <a:ext cx="21945600" cy="413831"/>
          </a:xfrm>
          <a:prstGeom prst="rect">
            <a:avLst/>
          </a:prstGeom>
          <a:solidFill>
            <a:srgbClr val="0EA3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552144"/>
            <a:ext cx="21945600" cy="413831"/>
          </a:xfrm>
          <a:prstGeom prst="rect">
            <a:avLst/>
          </a:prstGeom>
          <a:solidFill>
            <a:srgbClr val="0EA9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965976"/>
            <a:ext cx="21945600" cy="413831"/>
          </a:xfrm>
          <a:prstGeom prst="rect">
            <a:avLst/>
          </a:prstGeom>
          <a:solidFill>
            <a:srgbClr val="0FAF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5379807"/>
            <a:ext cx="21945600" cy="413831"/>
          </a:xfrm>
          <a:prstGeom prst="rect">
            <a:avLst/>
          </a:prstGeom>
          <a:solidFill>
            <a:srgbClr val="10B6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21945600" cy="579363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976860" y="579364"/>
            <a:ext cx="17991881" cy="19698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19" name="Text 17"/>
          <p:cNvSpPr/>
          <p:nvPr/>
        </p:nvSpPr>
        <p:spPr>
          <a:xfrm>
            <a:off x="1976860" y="2665074"/>
            <a:ext cx="17991881" cy="10428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976860" y="3707929"/>
            <a:ext cx="17991881" cy="16222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18694140" y="2019873"/>
            <a:ext cx="1169262" cy="1753892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18694140" y="2805379"/>
            <a:ext cx="116926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20074079" y="2019873"/>
            <a:ext cx="1169262" cy="1753892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20074079" y="2805379"/>
            <a:ext cx="116926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263347" y="6056986"/>
            <a:ext cx="5014131" cy="12621396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63347" y="6056986"/>
            <a:ext cx="5014131" cy="691286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18211" y="6093562"/>
            <a:ext cx="490440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2900" dirty="0"/>
          </a:p>
        </p:txBody>
      </p:sp>
      <p:sp>
        <p:nvSpPr>
          <p:cNvPr id="28" name="Text 26"/>
          <p:cNvSpPr/>
          <p:nvPr/>
        </p:nvSpPr>
        <p:spPr>
          <a:xfrm>
            <a:off x="336499" y="6803136"/>
            <a:ext cx="4867827" cy="118386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5453043" y="6056986"/>
            <a:ext cx="5431975" cy="12621396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53043" y="6056986"/>
            <a:ext cx="5431975" cy="691286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07907" y="6093562"/>
            <a:ext cx="5322247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2900" dirty="0"/>
          </a:p>
        </p:txBody>
      </p:sp>
      <p:sp>
        <p:nvSpPr>
          <p:cNvPr id="32" name="Text 30"/>
          <p:cNvSpPr/>
          <p:nvPr/>
        </p:nvSpPr>
        <p:spPr>
          <a:xfrm>
            <a:off x="5526195" y="6803136"/>
            <a:ext cx="5285671" cy="118386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33" name="Shape 31"/>
          <p:cNvSpPr/>
          <p:nvPr/>
        </p:nvSpPr>
        <p:spPr>
          <a:xfrm>
            <a:off x="11060582" y="6056986"/>
            <a:ext cx="5431975" cy="26663904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1060582" y="6056986"/>
            <a:ext cx="5431975" cy="691286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1115446" y="6093562"/>
            <a:ext cx="5322247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36" name="Text 34"/>
          <p:cNvSpPr/>
          <p:nvPr/>
        </p:nvSpPr>
        <p:spPr>
          <a:xfrm>
            <a:off x="11133734" y="6803136"/>
            <a:ext cx="5285671" cy="258811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37" name="Shape 35"/>
          <p:cNvSpPr/>
          <p:nvPr/>
        </p:nvSpPr>
        <p:spPr>
          <a:xfrm>
            <a:off x="16668122" y="6056986"/>
            <a:ext cx="5014131" cy="12621396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6668122" y="6056986"/>
            <a:ext cx="5014131" cy="691286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6722986" y="6093562"/>
            <a:ext cx="490440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40" name="Text 38"/>
          <p:cNvSpPr/>
          <p:nvPr/>
        </p:nvSpPr>
        <p:spPr>
          <a:xfrm>
            <a:off x="16741274" y="6803136"/>
            <a:ext cx="4867827" cy="118386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41" name="Shape 39"/>
          <p:cNvSpPr/>
          <p:nvPr/>
        </p:nvSpPr>
        <p:spPr>
          <a:xfrm>
            <a:off x="263347" y="18941729"/>
            <a:ext cx="5014131" cy="6941768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63347" y="18941729"/>
            <a:ext cx="5014131" cy="691286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318211" y="18978305"/>
            <a:ext cx="490440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44" name="Text 42"/>
          <p:cNvSpPr/>
          <p:nvPr/>
        </p:nvSpPr>
        <p:spPr>
          <a:xfrm>
            <a:off x="336499" y="19687879"/>
            <a:ext cx="4867827" cy="61590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45" name="Shape 43"/>
          <p:cNvSpPr/>
          <p:nvPr/>
        </p:nvSpPr>
        <p:spPr>
          <a:xfrm>
            <a:off x="5453043" y="18941729"/>
            <a:ext cx="5431975" cy="13779161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453043" y="18941729"/>
            <a:ext cx="5431975" cy="691286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507907" y="18978305"/>
            <a:ext cx="5322247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2900" dirty="0"/>
          </a:p>
        </p:txBody>
      </p:sp>
      <p:sp>
        <p:nvSpPr>
          <p:cNvPr id="48" name="Text 46"/>
          <p:cNvSpPr/>
          <p:nvPr/>
        </p:nvSpPr>
        <p:spPr>
          <a:xfrm>
            <a:off x="5526195" y="19687879"/>
            <a:ext cx="5285671" cy="129964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49" name="Shape 47"/>
          <p:cNvSpPr/>
          <p:nvPr/>
        </p:nvSpPr>
        <p:spPr>
          <a:xfrm>
            <a:off x="16668122" y="18941729"/>
            <a:ext cx="5014131" cy="6941768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6668122" y="18941729"/>
            <a:ext cx="5014131" cy="691286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6722986" y="18978305"/>
            <a:ext cx="490440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2900" dirty="0"/>
          </a:p>
        </p:txBody>
      </p:sp>
      <p:sp>
        <p:nvSpPr>
          <p:cNvPr id="52" name="Text 50"/>
          <p:cNvSpPr/>
          <p:nvPr/>
        </p:nvSpPr>
        <p:spPr>
          <a:xfrm>
            <a:off x="16741274" y="19687879"/>
            <a:ext cx="4867827" cy="61590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2400" dirty="0"/>
          </a:p>
        </p:txBody>
      </p:sp>
      <p:sp>
        <p:nvSpPr>
          <p:cNvPr id="53" name="Shape 51"/>
          <p:cNvSpPr/>
          <p:nvPr/>
        </p:nvSpPr>
        <p:spPr>
          <a:xfrm>
            <a:off x="263347" y="26146844"/>
            <a:ext cx="5014131" cy="6574045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263347" y="26146844"/>
            <a:ext cx="5014131" cy="691286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318211" y="26183420"/>
            <a:ext cx="490440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56" name="Text 54"/>
          <p:cNvSpPr/>
          <p:nvPr/>
        </p:nvSpPr>
        <p:spPr>
          <a:xfrm>
            <a:off x="336499" y="26892995"/>
            <a:ext cx="4867827" cy="57913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57" name="Shape 55"/>
          <p:cNvSpPr/>
          <p:nvPr/>
        </p:nvSpPr>
        <p:spPr>
          <a:xfrm>
            <a:off x="16668122" y="26146844"/>
            <a:ext cx="5014131" cy="3786419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16668122" y="26146844"/>
            <a:ext cx="5014131" cy="691286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6722986" y="26183420"/>
            <a:ext cx="490440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60" name="Text 58"/>
          <p:cNvSpPr/>
          <p:nvPr/>
        </p:nvSpPr>
        <p:spPr>
          <a:xfrm>
            <a:off x="16741274" y="26892995"/>
            <a:ext cx="4867827" cy="30036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2400" dirty="0"/>
          </a:p>
        </p:txBody>
      </p:sp>
      <p:sp>
        <p:nvSpPr>
          <p:cNvPr id="61" name="Shape 59"/>
          <p:cNvSpPr/>
          <p:nvPr/>
        </p:nvSpPr>
        <p:spPr>
          <a:xfrm>
            <a:off x="16668122" y="30196610"/>
            <a:ext cx="5014131" cy="2524279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16668122" y="30196610"/>
            <a:ext cx="5014131" cy="691286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16722986" y="30233186"/>
            <a:ext cx="490440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2900" dirty="0"/>
          </a:p>
        </p:txBody>
      </p:sp>
      <p:sp>
        <p:nvSpPr>
          <p:cNvPr id="64" name="Text 62"/>
          <p:cNvSpPr/>
          <p:nvPr/>
        </p:nvSpPr>
        <p:spPr>
          <a:xfrm>
            <a:off x="16741274" y="30942761"/>
            <a:ext cx="4867827" cy="17415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