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21945600"/>
  <p:notesSz cx="219456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219456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187604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87604"/>
            <a:ext cx="32918400" cy="187604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75207"/>
            <a:ext cx="32918400" cy="187604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62811"/>
            <a:ext cx="32918400" cy="187604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750414"/>
            <a:ext cx="32918400" cy="187604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38018"/>
            <a:ext cx="32918400" cy="187604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125621"/>
            <a:ext cx="32918400" cy="187604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313225"/>
            <a:ext cx="32918400" cy="187604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500828"/>
            <a:ext cx="32918400" cy="187604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688432"/>
            <a:ext cx="32918400" cy="187604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876035"/>
            <a:ext cx="32918400" cy="187604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063639"/>
            <a:ext cx="32918400" cy="187604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251242"/>
            <a:ext cx="32918400" cy="187604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438846"/>
            <a:ext cx="32918400" cy="187604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2918400" cy="26264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965289" y="246820"/>
            <a:ext cx="26987821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19" name="Text 17"/>
          <p:cNvSpPr/>
          <p:nvPr/>
        </p:nvSpPr>
        <p:spPr>
          <a:xfrm>
            <a:off x="2965289" y="1516220"/>
            <a:ext cx="26987821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965289" y="1924319"/>
            <a:ext cx="26987821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8041210" y="728594"/>
            <a:ext cx="1753892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8041210" y="1221785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30111119" y="728594"/>
            <a:ext cx="1753892" cy="116926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0111119" y="1221785"/>
            <a:ext cx="17538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395021" y="2802014"/>
            <a:ext cx="7521196" cy="901717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95021" y="2802014"/>
            <a:ext cx="7521196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49885" y="2838590"/>
            <a:ext cx="74114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8" name="Text 26"/>
          <p:cNvSpPr/>
          <p:nvPr/>
        </p:nvSpPr>
        <p:spPr>
          <a:xfrm>
            <a:off x="468173" y="3317736"/>
            <a:ext cx="7374892" cy="84648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29" name="Shape 27"/>
          <p:cNvSpPr/>
          <p:nvPr/>
        </p:nvSpPr>
        <p:spPr>
          <a:xfrm>
            <a:off x="8179564" y="2802014"/>
            <a:ext cx="8147962" cy="901717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179564" y="2802014"/>
            <a:ext cx="8147962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234428" y="2838590"/>
            <a:ext cx="80382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2900" dirty="0"/>
          </a:p>
        </p:txBody>
      </p:sp>
      <p:sp>
        <p:nvSpPr>
          <p:cNvPr id="32" name="Text 30"/>
          <p:cNvSpPr/>
          <p:nvPr/>
        </p:nvSpPr>
        <p:spPr>
          <a:xfrm>
            <a:off x="8252716" y="3317736"/>
            <a:ext cx="8001658" cy="84648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16590874" y="2802014"/>
            <a:ext cx="8147962" cy="1901191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6590874" y="2802014"/>
            <a:ext cx="8147962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6645738" y="2838590"/>
            <a:ext cx="80382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6" name="Text 34"/>
          <p:cNvSpPr/>
          <p:nvPr/>
        </p:nvSpPr>
        <p:spPr>
          <a:xfrm>
            <a:off x="16664026" y="3317736"/>
            <a:ext cx="8001658" cy="184596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7" name="Shape 35"/>
          <p:cNvSpPr/>
          <p:nvPr/>
        </p:nvSpPr>
        <p:spPr>
          <a:xfrm>
            <a:off x="25002183" y="2802014"/>
            <a:ext cx="7521196" cy="901717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5002183" y="2802014"/>
            <a:ext cx="7521196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5057047" y="2838590"/>
            <a:ext cx="74114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0" name="Text 38"/>
          <p:cNvSpPr/>
          <p:nvPr/>
        </p:nvSpPr>
        <p:spPr>
          <a:xfrm>
            <a:off x="25075335" y="3317736"/>
            <a:ext cx="7374892" cy="84648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41" name="Shape 39"/>
          <p:cNvSpPr/>
          <p:nvPr/>
        </p:nvSpPr>
        <p:spPr>
          <a:xfrm>
            <a:off x="395021" y="11994758"/>
            <a:ext cx="7521196" cy="495944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95021" y="11994758"/>
            <a:ext cx="7521196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49885" y="12031334"/>
            <a:ext cx="74114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44" name="Text 42"/>
          <p:cNvSpPr/>
          <p:nvPr/>
        </p:nvSpPr>
        <p:spPr>
          <a:xfrm>
            <a:off x="468173" y="12510480"/>
            <a:ext cx="7374892" cy="44071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45" name="Shape 43"/>
          <p:cNvSpPr/>
          <p:nvPr/>
        </p:nvSpPr>
        <p:spPr>
          <a:xfrm>
            <a:off x="8179564" y="11994758"/>
            <a:ext cx="8147962" cy="981916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179564" y="11994758"/>
            <a:ext cx="8147962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234428" y="12031334"/>
            <a:ext cx="80382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900" dirty="0"/>
          </a:p>
        </p:txBody>
      </p:sp>
      <p:sp>
        <p:nvSpPr>
          <p:cNvPr id="48" name="Text 46"/>
          <p:cNvSpPr/>
          <p:nvPr/>
        </p:nvSpPr>
        <p:spPr>
          <a:xfrm>
            <a:off x="8252716" y="12510480"/>
            <a:ext cx="8001658" cy="92668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49" name="Shape 47"/>
          <p:cNvSpPr/>
          <p:nvPr/>
        </p:nvSpPr>
        <p:spPr>
          <a:xfrm>
            <a:off x="25002183" y="11994758"/>
            <a:ext cx="7521196" cy="495944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5002183" y="11994758"/>
            <a:ext cx="7521196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5057047" y="12031334"/>
            <a:ext cx="74114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52" name="Text 50"/>
          <p:cNvSpPr/>
          <p:nvPr/>
        </p:nvSpPr>
        <p:spPr>
          <a:xfrm>
            <a:off x="25075335" y="12510480"/>
            <a:ext cx="7374892" cy="44071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53" name="Shape 51"/>
          <p:cNvSpPr/>
          <p:nvPr/>
        </p:nvSpPr>
        <p:spPr>
          <a:xfrm>
            <a:off x="395021" y="17129772"/>
            <a:ext cx="7521196" cy="468415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395021" y="17129772"/>
            <a:ext cx="7521196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49885" y="17166348"/>
            <a:ext cx="74114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56" name="Text 54"/>
          <p:cNvSpPr/>
          <p:nvPr/>
        </p:nvSpPr>
        <p:spPr>
          <a:xfrm>
            <a:off x="468173" y="17645493"/>
            <a:ext cx="7374892" cy="41318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57" name="Shape 55"/>
          <p:cNvSpPr/>
          <p:nvPr/>
        </p:nvSpPr>
        <p:spPr>
          <a:xfrm>
            <a:off x="25002183" y="17129772"/>
            <a:ext cx="7521196" cy="270515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5002183" y="17129772"/>
            <a:ext cx="7521196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5057047" y="17166348"/>
            <a:ext cx="74114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60" name="Text 58"/>
          <p:cNvSpPr/>
          <p:nvPr/>
        </p:nvSpPr>
        <p:spPr>
          <a:xfrm>
            <a:off x="25075335" y="17645493"/>
            <a:ext cx="7374892" cy="21528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61" name="Shape 59"/>
          <p:cNvSpPr/>
          <p:nvPr/>
        </p:nvSpPr>
        <p:spPr>
          <a:xfrm>
            <a:off x="25002183" y="20010491"/>
            <a:ext cx="7521196" cy="180343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5002183" y="20010491"/>
            <a:ext cx="7521196" cy="460858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5057047" y="20047067"/>
            <a:ext cx="7411468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64" name="Text 62"/>
          <p:cNvSpPr/>
          <p:nvPr/>
        </p:nvSpPr>
        <p:spPr>
          <a:xfrm>
            <a:off x="25075335" y="20526212"/>
            <a:ext cx="7374892" cy="12511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