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32918400" cy="43891200"/>
  <p:notesSz cx="43891200" cy="32918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2918400" cy="438912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32918400" cy="551775"/>
          </a:xfrm>
          <a:prstGeom prst="rect">
            <a:avLst/>
          </a:prstGeom>
          <a:solidFill>
            <a:srgbClr val="06624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551775"/>
            <a:ext cx="32918400" cy="551775"/>
          </a:xfrm>
          <a:prstGeom prst="rect">
            <a:avLst/>
          </a:prstGeom>
          <a:solidFill>
            <a:srgbClr val="07694C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1103550"/>
            <a:ext cx="32918400" cy="551775"/>
          </a:xfrm>
          <a:prstGeom prst="rect">
            <a:avLst/>
          </a:prstGeom>
          <a:solidFill>
            <a:srgbClr val="086F5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1655325"/>
            <a:ext cx="32918400" cy="551775"/>
          </a:xfrm>
          <a:prstGeom prst="rect">
            <a:avLst/>
          </a:prstGeom>
          <a:solidFill>
            <a:srgbClr val="09765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0" y="2207100"/>
            <a:ext cx="32918400" cy="551775"/>
          </a:xfrm>
          <a:prstGeom prst="rect">
            <a:avLst/>
          </a:prstGeom>
          <a:solidFill>
            <a:srgbClr val="097C5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0" y="2758875"/>
            <a:ext cx="32918400" cy="551775"/>
          </a:xfrm>
          <a:prstGeom prst="rect">
            <a:avLst/>
          </a:prstGeom>
          <a:solidFill>
            <a:srgbClr val="0A825D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0" y="3310651"/>
            <a:ext cx="32918400" cy="551775"/>
          </a:xfrm>
          <a:prstGeom prst="rect">
            <a:avLst/>
          </a:prstGeom>
          <a:solidFill>
            <a:srgbClr val="0B896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0" y="3862426"/>
            <a:ext cx="32918400" cy="551775"/>
          </a:xfrm>
          <a:prstGeom prst="rect">
            <a:avLst/>
          </a:prstGeom>
          <a:solidFill>
            <a:srgbClr val="0B8F6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0" y="4414201"/>
            <a:ext cx="32918400" cy="551775"/>
          </a:xfrm>
          <a:prstGeom prst="rect">
            <a:avLst/>
          </a:prstGeom>
          <a:solidFill>
            <a:srgbClr val="0C966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4965976"/>
            <a:ext cx="32918400" cy="551775"/>
          </a:xfrm>
          <a:prstGeom prst="rect">
            <a:avLst/>
          </a:prstGeom>
          <a:solidFill>
            <a:srgbClr val="0D9C6E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0" y="5517751"/>
            <a:ext cx="32918400" cy="551775"/>
          </a:xfrm>
          <a:prstGeom prst="rect">
            <a:avLst/>
          </a:prstGeom>
          <a:solidFill>
            <a:srgbClr val="0EA37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0" y="6069526"/>
            <a:ext cx="32918400" cy="551775"/>
          </a:xfrm>
          <a:prstGeom prst="rect">
            <a:avLst/>
          </a:prstGeom>
          <a:solidFill>
            <a:srgbClr val="0EA97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0" y="6621301"/>
            <a:ext cx="32918400" cy="551775"/>
          </a:xfrm>
          <a:prstGeom prst="rect">
            <a:avLst/>
          </a:prstGeom>
          <a:solidFill>
            <a:srgbClr val="0FAF7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0" y="7173076"/>
            <a:ext cx="32918400" cy="551775"/>
          </a:xfrm>
          <a:prstGeom prst="rect">
            <a:avLst/>
          </a:prstGeom>
          <a:solidFill>
            <a:srgbClr val="10B67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0" y="0"/>
            <a:ext cx="32918400" cy="7724851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2965289" y="772485"/>
            <a:ext cx="26987821" cy="262644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9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Research Poster Title</a:t>
            </a:r>
            <a:endParaRPr lang="en-US" sz="9700" dirty="0"/>
          </a:p>
        </p:txBody>
      </p:sp>
      <p:sp>
        <p:nvSpPr>
          <p:cNvPr id="19" name="Text 17"/>
          <p:cNvSpPr/>
          <p:nvPr/>
        </p:nvSpPr>
        <p:spPr>
          <a:xfrm>
            <a:off x="2965289" y="3553432"/>
            <a:ext cx="26987821" cy="13904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Jane Smith¹, Dr. John Doe²</a:t>
            </a:r>
            <a:endParaRPr lang="en-US" sz="2500" dirty="0"/>
          </a:p>
        </p:txBody>
      </p:sp>
      <p:sp>
        <p:nvSpPr>
          <p:cNvPr id="20" name="Text 18"/>
          <p:cNvSpPr/>
          <p:nvPr/>
        </p:nvSpPr>
        <p:spPr>
          <a:xfrm>
            <a:off x="2965289" y="4943905"/>
            <a:ext cx="26987821" cy="216295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¹Department of Biology, University Name</a:t>
            </a:r>
            <a:endParaRPr lang="en-US" sz="1900" dirty="0"/>
          </a:p>
          <a:p>
            <a:pPr algn="ctr" indent="0" marL="0">
              <a:buNone/>
            </a:pPr>
            <a:r>
              <a:rPr lang="en-US" sz="1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²Institute of Research, City</a:t>
            </a:r>
            <a:endParaRPr lang="en-US" sz="1900" dirty="0"/>
          </a:p>
        </p:txBody>
      </p:sp>
      <p:sp>
        <p:nvSpPr>
          <p:cNvPr id="21" name="Shape 19"/>
          <p:cNvSpPr/>
          <p:nvPr/>
        </p:nvSpPr>
        <p:spPr>
          <a:xfrm>
            <a:off x="28041210" y="2693164"/>
            <a:ext cx="1753892" cy="2338523"/>
          </a:xfrm>
          <a:prstGeom prst="rect">
            <a:avLst/>
          </a:prstGeom>
          <a:solidFill>
            <a:srgbClr val="FFFFFF"/>
          </a:solidFill>
          <a:ln w="12700">
            <a:solidFill>
              <a:srgbClr val="A7F3D0"/>
            </a:solidFill>
            <a:prstDash val="dash"/>
          </a:ln>
        </p:spPr>
      </p:sp>
      <p:sp>
        <p:nvSpPr>
          <p:cNvPr id="22" name="Text 20"/>
          <p:cNvSpPr/>
          <p:nvPr/>
        </p:nvSpPr>
        <p:spPr>
          <a:xfrm>
            <a:off x="28041210" y="3770986"/>
            <a:ext cx="1753892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Institute / University Logos</a:t>
            </a:r>
            <a:endParaRPr lang="en-US" sz="2600" dirty="0"/>
          </a:p>
        </p:txBody>
      </p:sp>
      <p:sp>
        <p:nvSpPr>
          <p:cNvPr id="23" name="Shape 21"/>
          <p:cNvSpPr/>
          <p:nvPr/>
        </p:nvSpPr>
        <p:spPr>
          <a:xfrm>
            <a:off x="30111119" y="2693164"/>
            <a:ext cx="1753892" cy="2338523"/>
          </a:xfrm>
          <a:prstGeom prst="rect">
            <a:avLst/>
          </a:prstGeom>
          <a:solidFill>
            <a:srgbClr val="FFFFFF"/>
          </a:solidFill>
          <a:ln w="12700">
            <a:solidFill>
              <a:srgbClr val="A7F3D0"/>
            </a:solidFill>
            <a:prstDash val="dash"/>
          </a:ln>
        </p:spPr>
      </p:sp>
      <p:sp>
        <p:nvSpPr>
          <p:cNvPr id="24" name="Text 22"/>
          <p:cNvSpPr/>
          <p:nvPr/>
        </p:nvSpPr>
        <p:spPr>
          <a:xfrm>
            <a:off x="30111119" y="3770986"/>
            <a:ext cx="1753892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Funding Agency Logos</a:t>
            </a:r>
            <a:endParaRPr lang="en-US" sz="2600" dirty="0"/>
          </a:p>
        </p:txBody>
      </p:sp>
      <p:sp>
        <p:nvSpPr>
          <p:cNvPr id="25" name="Shape 23"/>
          <p:cNvSpPr/>
          <p:nvPr/>
        </p:nvSpPr>
        <p:spPr>
          <a:xfrm>
            <a:off x="395021" y="8075981"/>
            <a:ext cx="7521196" cy="16828528"/>
          </a:xfrm>
          <a:prstGeom prst="rect">
            <a:avLst/>
          </a:prstGeom>
          <a:solidFill>
            <a:srgbClr val="FFFFFF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395021" y="8075981"/>
            <a:ext cx="7521196" cy="921715"/>
          </a:xfrm>
          <a:prstGeom prst="rect">
            <a:avLst/>
          </a:prstGeom>
          <a:solidFill>
            <a:srgbClr val="D1FAE5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49885" y="8112557"/>
            <a:ext cx="7411468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065F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ABSTRACT</a:t>
            </a:r>
            <a:endParaRPr lang="en-US" sz="4100" dirty="0"/>
          </a:p>
        </p:txBody>
      </p:sp>
      <p:sp>
        <p:nvSpPr>
          <p:cNvPr id="28" name="Text 26"/>
          <p:cNvSpPr/>
          <p:nvPr/>
        </p:nvSpPr>
        <p:spPr>
          <a:xfrm>
            <a:off x="468173" y="9052560"/>
            <a:ext cx="7374892" cy="158153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3400" dirty="0"/>
          </a:p>
        </p:txBody>
      </p:sp>
      <p:sp>
        <p:nvSpPr>
          <p:cNvPr id="29" name="Shape 27"/>
          <p:cNvSpPr/>
          <p:nvPr/>
        </p:nvSpPr>
        <p:spPr>
          <a:xfrm>
            <a:off x="8179564" y="8075981"/>
            <a:ext cx="8147962" cy="16828528"/>
          </a:xfrm>
          <a:prstGeom prst="rect">
            <a:avLst/>
          </a:prstGeom>
          <a:solidFill>
            <a:srgbClr val="FFFFFF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8179564" y="8075981"/>
            <a:ext cx="8147962" cy="921715"/>
          </a:xfrm>
          <a:prstGeom prst="rect">
            <a:avLst/>
          </a:prstGeom>
          <a:solidFill>
            <a:srgbClr val="D1FAE5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8234428" y="8112557"/>
            <a:ext cx="8038234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065F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METHODS</a:t>
            </a:r>
            <a:endParaRPr lang="en-US" sz="4100" dirty="0"/>
          </a:p>
        </p:txBody>
      </p:sp>
      <p:sp>
        <p:nvSpPr>
          <p:cNvPr id="32" name="Text 30"/>
          <p:cNvSpPr/>
          <p:nvPr/>
        </p:nvSpPr>
        <p:spPr>
          <a:xfrm>
            <a:off x="8252716" y="9052560"/>
            <a:ext cx="8001658" cy="158153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3400" dirty="0"/>
          </a:p>
        </p:txBody>
      </p:sp>
      <p:sp>
        <p:nvSpPr>
          <p:cNvPr id="33" name="Shape 31"/>
          <p:cNvSpPr/>
          <p:nvPr/>
        </p:nvSpPr>
        <p:spPr>
          <a:xfrm>
            <a:off x="16590874" y="8075981"/>
            <a:ext cx="8147962" cy="35551872"/>
          </a:xfrm>
          <a:prstGeom prst="rect">
            <a:avLst/>
          </a:prstGeom>
          <a:solidFill>
            <a:srgbClr val="FFFFFF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16590874" y="8075981"/>
            <a:ext cx="8147962" cy="921715"/>
          </a:xfrm>
          <a:prstGeom prst="rect">
            <a:avLst/>
          </a:prstGeom>
          <a:solidFill>
            <a:srgbClr val="D1FAE5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16645738" y="8112557"/>
            <a:ext cx="8038234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065F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DISCUSSION</a:t>
            </a:r>
            <a:endParaRPr lang="en-US" sz="4100" dirty="0"/>
          </a:p>
        </p:txBody>
      </p:sp>
      <p:sp>
        <p:nvSpPr>
          <p:cNvPr id="36" name="Text 34"/>
          <p:cNvSpPr/>
          <p:nvPr/>
        </p:nvSpPr>
        <p:spPr>
          <a:xfrm>
            <a:off x="16664026" y="9052560"/>
            <a:ext cx="8001658" cy="3453871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3400" dirty="0"/>
          </a:p>
        </p:txBody>
      </p:sp>
      <p:sp>
        <p:nvSpPr>
          <p:cNvPr id="37" name="Shape 35"/>
          <p:cNvSpPr/>
          <p:nvPr/>
        </p:nvSpPr>
        <p:spPr>
          <a:xfrm>
            <a:off x="25002183" y="8075981"/>
            <a:ext cx="7521196" cy="16828528"/>
          </a:xfrm>
          <a:prstGeom prst="rect">
            <a:avLst/>
          </a:prstGeom>
          <a:solidFill>
            <a:srgbClr val="FFFFFF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25002183" y="8075981"/>
            <a:ext cx="7521196" cy="921715"/>
          </a:xfrm>
          <a:prstGeom prst="rect">
            <a:avLst/>
          </a:prstGeom>
          <a:solidFill>
            <a:srgbClr val="D1FAE5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25057047" y="8112557"/>
            <a:ext cx="7411468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065F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CONCLUSION</a:t>
            </a:r>
            <a:endParaRPr lang="en-US" sz="4100" dirty="0"/>
          </a:p>
        </p:txBody>
      </p:sp>
      <p:sp>
        <p:nvSpPr>
          <p:cNvPr id="40" name="Text 38"/>
          <p:cNvSpPr/>
          <p:nvPr/>
        </p:nvSpPr>
        <p:spPr>
          <a:xfrm>
            <a:off x="25075335" y="9052560"/>
            <a:ext cx="7374892" cy="158153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 the key takeaways and broader impact of your findings. Emphasize the main message you want viewers to remember.</a:t>
            </a:r>
            <a:endParaRPr lang="en-US" sz="3400" dirty="0"/>
          </a:p>
        </p:txBody>
      </p:sp>
      <p:sp>
        <p:nvSpPr>
          <p:cNvPr id="41" name="Shape 39"/>
          <p:cNvSpPr/>
          <p:nvPr/>
        </p:nvSpPr>
        <p:spPr>
          <a:xfrm>
            <a:off x="395021" y="25255639"/>
            <a:ext cx="7521196" cy="9255691"/>
          </a:xfrm>
          <a:prstGeom prst="rect">
            <a:avLst/>
          </a:prstGeom>
          <a:solidFill>
            <a:srgbClr val="FFFFFF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395021" y="25255639"/>
            <a:ext cx="7521196" cy="921715"/>
          </a:xfrm>
          <a:prstGeom prst="rect">
            <a:avLst/>
          </a:prstGeom>
          <a:solidFill>
            <a:srgbClr val="D1FAE5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449885" y="25292215"/>
            <a:ext cx="7411468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065F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INTRODUCTION</a:t>
            </a:r>
            <a:endParaRPr lang="en-US" sz="4100" dirty="0"/>
          </a:p>
        </p:txBody>
      </p:sp>
      <p:sp>
        <p:nvSpPr>
          <p:cNvPr id="44" name="Text 42"/>
          <p:cNvSpPr/>
          <p:nvPr/>
        </p:nvSpPr>
        <p:spPr>
          <a:xfrm>
            <a:off x="468173" y="26232218"/>
            <a:ext cx="7374892" cy="82425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3400" dirty="0"/>
          </a:p>
        </p:txBody>
      </p:sp>
      <p:sp>
        <p:nvSpPr>
          <p:cNvPr id="45" name="Shape 43"/>
          <p:cNvSpPr/>
          <p:nvPr/>
        </p:nvSpPr>
        <p:spPr>
          <a:xfrm>
            <a:off x="8179564" y="25255639"/>
            <a:ext cx="8147962" cy="18372214"/>
          </a:xfrm>
          <a:prstGeom prst="rect">
            <a:avLst/>
          </a:prstGeom>
          <a:solidFill>
            <a:srgbClr val="FFFFFF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8179564" y="25255639"/>
            <a:ext cx="8147962" cy="921715"/>
          </a:xfrm>
          <a:prstGeom prst="rect">
            <a:avLst/>
          </a:prstGeom>
          <a:solidFill>
            <a:srgbClr val="D1FAE5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8234428" y="25292215"/>
            <a:ext cx="8038234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065F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RESULTS</a:t>
            </a:r>
            <a:endParaRPr lang="en-US" sz="4100" dirty="0"/>
          </a:p>
        </p:txBody>
      </p:sp>
      <p:sp>
        <p:nvSpPr>
          <p:cNvPr id="48" name="Text 46"/>
          <p:cNvSpPr/>
          <p:nvPr/>
        </p:nvSpPr>
        <p:spPr>
          <a:xfrm>
            <a:off x="8252716" y="26232218"/>
            <a:ext cx="8001658" cy="1735905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3400" dirty="0"/>
          </a:p>
        </p:txBody>
      </p:sp>
      <p:sp>
        <p:nvSpPr>
          <p:cNvPr id="49" name="Shape 47"/>
          <p:cNvSpPr/>
          <p:nvPr/>
        </p:nvSpPr>
        <p:spPr>
          <a:xfrm>
            <a:off x="25002183" y="25255639"/>
            <a:ext cx="7521196" cy="9255691"/>
          </a:xfrm>
          <a:prstGeom prst="rect">
            <a:avLst/>
          </a:prstGeom>
          <a:solidFill>
            <a:srgbClr val="FFFFFF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25002183" y="25255639"/>
            <a:ext cx="7521196" cy="921715"/>
          </a:xfrm>
          <a:prstGeom prst="rect">
            <a:avLst/>
          </a:prstGeom>
          <a:solidFill>
            <a:srgbClr val="D1FAE5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25057047" y="25292215"/>
            <a:ext cx="7411468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065F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FUTURE WORK</a:t>
            </a:r>
            <a:endParaRPr lang="en-US" sz="4100" dirty="0"/>
          </a:p>
        </p:txBody>
      </p:sp>
      <p:sp>
        <p:nvSpPr>
          <p:cNvPr id="52" name="Text 50"/>
          <p:cNvSpPr/>
          <p:nvPr/>
        </p:nvSpPr>
        <p:spPr>
          <a:xfrm>
            <a:off x="25075335" y="26232218"/>
            <a:ext cx="7374892" cy="82425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Outline planned follow-up experiments, clinical applications, or next steps that build on this work (optional section).</a:t>
            </a:r>
            <a:endParaRPr lang="en-US" sz="3400" dirty="0"/>
          </a:p>
        </p:txBody>
      </p:sp>
      <p:sp>
        <p:nvSpPr>
          <p:cNvPr id="53" name="Shape 51"/>
          <p:cNvSpPr/>
          <p:nvPr/>
        </p:nvSpPr>
        <p:spPr>
          <a:xfrm>
            <a:off x="395021" y="34862459"/>
            <a:ext cx="7521196" cy="8765394"/>
          </a:xfrm>
          <a:prstGeom prst="rect">
            <a:avLst/>
          </a:prstGeom>
          <a:solidFill>
            <a:srgbClr val="FFFFFF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395021" y="34862459"/>
            <a:ext cx="7521196" cy="921715"/>
          </a:xfrm>
          <a:prstGeom prst="rect">
            <a:avLst/>
          </a:prstGeom>
          <a:solidFill>
            <a:srgbClr val="D1FAE5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449885" y="34899035"/>
            <a:ext cx="7411468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065F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OBJECTIVES</a:t>
            </a:r>
            <a:endParaRPr lang="en-US" sz="4100" dirty="0"/>
          </a:p>
        </p:txBody>
      </p:sp>
      <p:sp>
        <p:nvSpPr>
          <p:cNvPr id="56" name="Text 54"/>
          <p:cNvSpPr/>
          <p:nvPr/>
        </p:nvSpPr>
        <p:spPr>
          <a:xfrm>
            <a:off x="468173" y="35839038"/>
            <a:ext cx="7374892" cy="775223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 your specific aims or hypotheses. List what you set out to test, measure, or demonstrate in this study.</a:t>
            </a:r>
            <a:endParaRPr lang="en-US" sz="3400" dirty="0"/>
          </a:p>
        </p:txBody>
      </p:sp>
      <p:sp>
        <p:nvSpPr>
          <p:cNvPr id="57" name="Shape 55"/>
          <p:cNvSpPr/>
          <p:nvPr/>
        </p:nvSpPr>
        <p:spPr>
          <a:xfrm>
            <a:off x="25002183" y="34862459"/>
            <a:ext cx="7521196" cy="5048559"/>
          </a:xfrm>
          <a:prstGeom prst="rect">
            <a:avLst/>
          </a:prstGeom>
          <a:solidFill>
            <a:srgbClr val="FFFFFF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58" name="Shape 56"/>
          <p:cNvSpPr/>
          <p:nvPr/>
        </p:nvSpPr>
        <p:spPr>
          <a:xfrm>
            <a:off x="25002183" y="34862459"/>
            <a:ext cx="7521196" cy="921715"/>
          </a:xfrm>
          <a:prstGeom prst="rect">
            <a:avLst/>
          </a:prstGeom>
          <a:solidFill>
            <a:srgbClr val="D1FAE5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59" name="Text 57"/>
          <p:cNvSpPr/>
          <p:nvPr/>
        </p:nvSpPr>
        <p:spPr>
          <a:xfrm>
            <a:off x="25057047" y="34899035"/>
            <a:ext cx="7411468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065F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REFERENCES</a:t>
            </a:r>
            <a:endParaRPr lang="en-US" sz="4100" dirty="0"/>
          </a:p>
        </p:txBody>
      </p:sp>
      <p:sp>
        <p:nvSpPr>
          <p:cNvPr id="60" name="Text 58"/>
          <p:cNvSpPr/>
          <p:nvPr/>
        </p:nvSpPr>
        <p:spPr>
          <a:xfrm>
            <a:off x="25075335" y="35839038"/>
            <a:ext cx="7374892" cy="40354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Author A. et al. (2024). Journal Name.</a:t>
            </a:r>
            <a:endParaRPr lang="en-US" sz="3400" dirty="0"/>
          </a:p>
          <a:p>
            <a:pPr indent="0" marL="0">
              <a:buNone/>
            </a:pPr>
            <a:r>
              <a:rPr lang="en-US" sz="34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Author B. (2023). Proceedings of Example Conference.</a:t>
            </a:r>
            <a:endParaRPr lang="en-US" sz="3400" dirty="0"/>
          </a:p>
        </p:txBody>
      </p:sp>
      <p:sp>
        <p:nvSpPr>
          <p:cNvPr id="61" name="Shape 59"/>
          <p:cNvSpPr/>
          <p:nvPr/>
        </p:nvSpPr>
        <p:spPr>
          <a:xfrm>
            <a:off x="25002183" y="40262147"/>
            <a:ext cx="7521196" cy="3365706"/>
          </a:xfrm>
          <a:prstGeom prst="rect">
            <a:avLst/>
          </a:prstGeom>
          <a:solidFill>
            <a:srgbClr val="FFFFFF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62" name="Shape 60"/>
          <p:cNvSpPr/>
          <p:nvPr/>
        </p:nvSpPr>
        <p:spPr>
          <a:xfrm>
            <a:off x="25002183" y="40262147"/>
            <a:ext cx="7521196" cy="921715"/>
          </a:xfrm>
          <a:prstGeom prst="rect">
            <a:avLst/>
          </a:prstGeom>
          <a:solidFill>
            <a:srgbClr val="D1FAE5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63" name="Text 61"/>
          <p:cNvSpPr/>
          <p:nvPr/>
        </p:nvSpPr>
        <p:spPr>
          <a:xfrm>
            <a:off x="25057047" y="40298723"/>
            <a:ext cx="7411468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065F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ACKNOWLEDGMENTS</a:t>
            </a:r>
            <a:endParaRPr lang="en-US" sz="4100" dirty="0"/>
          </a:p>
        </p:txBody>
      </p:sp>
      <p:sp>
        <p:nvSpPr>
          <p:cNvPr id="64" name="Text 62"/>
          <p:cNvSpPr/>
          <p:nvPr/>
        </p:nvSpPr>
        <p:spPr>
          <a:xfrm>
            <a:off x="25075335" y="41238726"/>
            <a:ext cx="7374892" cy="235255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Thank collaborators, core facilities, study participants, and anyone who supported this research.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2026-10-10T19:45:06Z</dcterms:created>
  <dcterms:modified xsi:type="dcterms:W3CDTF">2026-10-10T19:45:06Z</dcterms:modified>
</cp:coreProperties>
</file>