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482803"/>
          </a:xfrm>
          <a:prstGeom prst="rect">
            <a:avLst/>
          </a:prstGeom>
          <a:solidFill>
            <a:srgbClr val="0662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803"/>
            <a:ext cx="38404800" cy="482803"/>
          </a:xfrm>
          <a:prstGeom prst="rect">
            <a:avLst/>
          </a:prstGeom>
          <a:solidFill>
            <a:srgbClr val="07694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965606"/>
            <a:ext cx="38404800" cy="482803"/>
          </a:xfrm>
          <a:prstGeom prst="rect">
            <a:avLst/>
          </a:prstGeom>
          <a:solidFill>
            <a:srgbClr val="086F5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48410"/>
            <a:ext cx="38404800" cy="482803"/>
          </a:xfrm>
          <a:prstGeom prst="rect">
            <a:avLst/>
          </a:prstGeom>
          <a:solidFill>
            <a:srgbClr val="0976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931213"/>
            <a:ext cx="38404800" cy="482803"/>
          </a:xfrm>
          <a:prstGeom prst="rect">
            <a:avLst/>
          </a:prstGeom>
          <a:solidFill>
            <a:srgbClr val="097C5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414016"/>
            <a:ext cx="38404800" cy="482803"/>
          </a:xfrm>
          <a:prstGeom prst="rect">
            <a:avLst/>
          </a:prstGeom>
          <a:solidFill>
            <a:srgbClr val="0A825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896819"/>
            <a:ext cx="38404800" cy="482803"/>
          </a:xfrm>
          <a:prstGeom prst="rect">
            <a:avLst/>
          </a:prstGeom>
          <a:solidFill>
            <a:srgbClr val="0B896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379622"/>
            <a:ext cx="38404800" cy="482803"/>
          </a:xfrm>
          <a:prstGeom prst="rect">
            <a:avLst/>
          </a:prstGeom>
          <a:solidFill>
            <a:srgbClr val="0B8F6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862426"/>
            <a:ext cx="38404800" cy="482803"/>
          </a:xfrm>
          <a:prstGeom prst="rect">
            <a:avLst/>
          </a:prstGeom>
          <a:solidFill>
            <a:srgbClr val="0C96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345229"/>
            <a:ext cx="38404800" cy="482803"/>
          </a:xfrm>
          <a:prstGeom prst="rect">
            <a:avLst/>
          </a:prstGeom>
          <a:solidFill>
            <a:srgbClr val="0D9C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4828032"/>
            <a:ext cx="38404800" cy="482803"/>
          </a:xfrm>
          <a:prstGeom prst="rect">
            <a:avLst/>
          </a:prstGeom>
          <a:solidFill>
            <a:srgbClr val="0EA3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5310835"/>
            <a:ext cx="38404800" cy="482803"/>
          </a:xfrm>
          <a:prstGeom prst="rect">
            <a:avLst/>
          </a:prstGeom>
          <a:solidFill>
            <a:srgbClr val="0EA9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5793638"/>
            <a:ext cx="38404800" cy="482803"/>
          </a:xfrm>
          <a:prstGeom prst="rect">
            <a:avLst/>
          </a:prstGeom>
          <a:solidFill>
            <a:srgbClr val="0FAF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6276442"/>
            <a:ext cx="38404800" cy="482803"/>
          </a:xfrm>
          <a:prstGeom prst="rect">
            <a:avLst/>
          </a:prstGeom>
          <a:solidFill>
            <a:srgbClr val="10B6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8404800" cy="675924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59504" y="675924"/>
            <a:ext cx="31485791" cy="22981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19" name="Text 17"/>
          <p:cNvSpPr/>
          <p:nvPr/>
        </p:nvSpPr>
        <p:spPr>
          <a:xfrm>
            <a:off x="3459504" y="3109253"/>
            <a:ext cx="31485791" cy="1216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3459504" y="4325917"/>
            <a:ext cx="31485791" cy="18925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32714745" y="2356519"/>
            <a:ext cx="2046208" cy="204620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2714745" y="3288182"/>
            <a:ext cx="2046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35129639" y="2356519"/>
            <a:ext cx="2046208" cy="204620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5129639" y="3288182"/>
            <a:ext cx="2046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460858" y="7066483"/>
            <a:ext cx="8774729" cy="147249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0858" y="7066483"/>
            <a:ext cx="8774729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15722" y="7103059"/>
            <a:ext cx="866500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4200" dirty="0"/>
          </a:p>
        </p:txBody>
      </p:sp>
      <p:sp>
        <p:nvSpPr>
          <p:cNvPr id="28" name="Text 26"/>
          <p:cNvSpPr/>
          <p:nvPr/>
        </p:nvSpPr>
        <p:spPr>
          <a:xfrm>
            <a:off x="534010" y="7927848"/>
            <a:ext cx="8628425" cy="138270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9542825" y="7066483"/>
            <a:ext cx="9505956" cy="147249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542825" y="7066483"/>
            <a:ext cx="9505956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597689" y="7103059"/>
            <a:ext cx="939622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4200" dirty="0"/>
          </a:p>
        </p:txBody>
      </p:sp>
      <p:sp>
        <p:nvSpPr>
          <p:cNvPr id="32" name="Text 30"/>
          <p:cNvSpPr/>
          <p:nvPr/>
        </p:nvSpPr>
        <p:spPr>
          <a:xfrm>
            <a:off x="9615977" y="7927848"/>
            <a:ext cx="9359652" cy="138270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19356019" y="7066483"/>
            <a:ext cx="9505956" cy="3110788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9356019" y="7066483"/>
            <a:ext cx="9505956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9410883" y="7103059"/>
            <a:ext cx="939622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36" name="Text 34"/>
          <p:cNvSpPr/>
          <p:nvPr/>
        </p:nvSpPr>
        <p:spPr>
          <a:xfrm>
            <a:off x="19429171" y="7927848"/>
            <a:ext cx="9359652" cy="302099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29169214" y="7066483"/>
            <a:ext cx="8774729" cy="147249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9169214" y="7066483"/>
            <a:ext cx="8774729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9224078" y="7103059"/>
            <a:ext cx="866500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40" name="Text 38"/>
          <p:cNvSpPr/>
          <p:nvPr/>
        </p:nvSpPr>
        <p:spPr>
          <a:xfrm>
            <a:off x="29242366" y="7927848"/>
            <a:ext cx="8628425" cy="138270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460858" y="22098684"/>
            <a:ext cx="8774729" cy="809872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60858" y="22098684"/>
            <a:ext cx="8774729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15722" y="22135260"/>
            <a:ext cx="866500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44" name="Text 42"/>
          <p:cNvSpPr/>
          <p:nvPr/>
        </p:nvSpPr>
        <p:spPr>
          <a:xfrm>
            <a:off x="534010" y="22960049"/>
            <a:ext cx="8628425" cy="72007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9542825" y="22098684"/>
            <a:ext cx="9505956" cy="16075687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542825" y="22098684"/>
            <a:ext cx="9505956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9597689" y="22135260"/>
            <a:ext cx="939622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4200" dirty="0"/>
          </a:p>
        </p:txBody>
      </p:sp>
      <p:sp>
        <p:nvSpPr>
          <p:cNvPr id="48" name="Text 46"/>
          <p:cNvSpPr/>
          <p:nvPr/>
        </p:nvSpPr>
        <p:spPr>
          <a:xfrm>
            <a:off x="9615977" y="22960049"/>
            <a:ext cx="9359652" cy="15177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29169214" y="22098684"/>
            <a:ext cx="8774729" cy="809872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9169214" y="22098684"/>
            <a:ext cx="8774729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9224078" y="22135260"/>
            <a:ext cx="866500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4200" dirty="0"/>
          </a:p>
        </p:txBody>
      </p:sp>
      <p:sp>
        <p:nvSpPr>
          <p:cNvPr id="52" name="Text 50"/>
          <p:cNvSpPr/>
          <p:nvPr/>
        </p:nvSpPr>
        <p:spPr>
          <a:xfrm>
            <a:off x="29242366" y="22960049"/>
            <a:ext cx="8628425" cy="72007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53" name="Shape 51"/>
          <p:cNvSpPr/>
          <p:nvPr/>
        </p:nvSpPr>
        <p:spPr>
          <a:xfrm>
            <a:off x="460858" y="30504652"/>
            <a:ext cx="8774729" cy="7669720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460858" y="30504652"/>
            <a:ext cx="8774729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15722" y="30541228"/>
            <a:ext cx="866500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4200" dirty="0"/>
          </a:p>
        </p:txBody>
      </p:sp>
      <p:sp>
        <p:nvSpPr>
          <p:cNvPr id="56" name="Text 54"/>
          <p:cNvSpPr/>
          <p:nvPr/>
        </p:nvSpPr>
        <p:spPr>
          <a:xfrm>
            <a:off x="534010" y="31366016"/>
            <a:ext cx="8628425" cy="67717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57" name="Shape 55"/>
          <p:cNvSpPr/>
          <p:nvPr/>
        </p:nvSpPr>
        <p:spPr>
          <a:xfrm>
            <a:off x="29169214" y="30504652"/>
            <a:ext cx="8774729" cy="441748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9169214" y="30504652"/>
            <a:ext cx="8774729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9224078" y="30541228"/>
            <a:ext cx="866500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60" name="Text 58"/>
          <p:cNvSpPr/>
          <p:nvPr/>
        </p:nvSpPr>
        <p:spPr>
          <a:xfrm>
            <a:off x="29242366" y="31366016"/>
            <a:ext cx="8628425" cy="35195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61" name="Shape 59"/>
          <p:cNvSpPr/>
          <p:nvPr/>
        </p:nvSpPr>
        <p:spPr>
          <a:xfrm>
            <a:off x="29169214" y="35229379"/>
            <a:ext cx="8774729" cy="294499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29169214" y="35229379"/>
            <a:ext cx="8774729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29224078" y="35265955"/>
            <a:ext cx="866500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4200" dirty="0"/>
          </a:p>
        </p:txBody>
      </p:sp>
      <p:sp>
        <p:nvSpPr>
          <p:cNvPr id="64" name="Text 62"/>
          <p:cNvSpPr/>
          <p:nvPr/>
        </p:nvSpPr>
        <p:spPr>
          <a:xfrm>
            <a:off x="29242366" y="36090744"/>
            <a:ext cx="8628425" cy="20470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