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43738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3738"/>
            <a:ext cx="38404800" cy="643738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287475"/>
            <a:ext cx="38404800" cy="643738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931213"/>
            <a:ext cx="38404800" cy="643738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574950"/>
            <a:ext cx="38404800" cy="643738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3218688"/>
            <a:ext cx="38404800" cy="643738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862426"/>
            <a:ext cx="38404800" cy="643738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4506163"/>
            <a:ext cx="38404800" cy="643738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5149901"/>
            <a:ext cx="38404800" cy="643738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5793638"/>
            <a:ext cx="38404800" cy="643738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6437376"/>
            <a:ext cx="38404800" cy="643738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7081114"/>
            <a:ext cx="38404800" cy="643738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7724851"/>
            <a:ext cx="38404800" cy="643738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8368589"/>
            <a:ext cx="38404800" cy="643738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901232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59504" y="901233"/>
            <a:ext cx="31485791" cy="30641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459504" y="4145670"/>
            <a:ext cx="31485791" cy="1622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459504" y="5767889"/>
            <a:ext cx="31485791" cy="25234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714745" y="3142025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714745" y="4414723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5129639" y="3142025"/>
            <a:ext cx="2046208" cy="272827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129639" y="4414723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460858" y="9421978"/>
            <a:ext cx="8774729" cy="1963328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9421978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9458554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534010" y="10552176"/>
            <a:ext cx="8628425" cy="184665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9542825" y="9421978"/>
            <a:ext cx="9505956" cy="1963328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542825" y="9421978"/>
            <a:ext cx="9505956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597689" y="9458554"/>
            <a:ext cx="939622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9615977" y="10552176"/>
            <a:ext cx="9359652" cy="184665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19356019" y="9421978"/>
            <a:ext cx="9505956" cy="4147718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356019" y="9421978"/>
            <a:ext cx="9505956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410883" y="9458554"/>
            <a:ext cx="939622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19429171" y="10552176"/>
            <a:ext cx="9359652" cy="403104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29169214" y="9421978"/>
            <a:ext cx="8774729" cy="1963328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9169214" y="9421978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9224078" y="9458554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29242366" y="10552176"/>
            <a:ext cx="8628425" cy="184665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460858" y="29464912"/>
            <a:ext cx="8774729" cy="107983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60858" y="29464912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15722" y="29501488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534010" y="30595110"/>
            <a:ext cx="8628425" cy="96315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9542825" y="29464912"/>
            <a:ext cx="9505956" cy="214342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542825" y="29464912"/>
            <a:ext cx="9505956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597689" y="29501488"/>
            <a:ext cx="939622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9615977" y="30595110"/>
            <a:ext cx="9359652" cy="202674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9169214" y="29464912"/>
            <a:ext cx="8774729" cy="1079830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169214" y="29464912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224078" y="29501488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9242366" y="30595110"/>
            <a:ext cx="8628425" cy="96315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460858" y="40672869"/>
            <a:ext cx="8774729" cy="1022629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60858" y="40672869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15722" y="40709445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534010" y="41803067"/>
            <a:ext cx="8628425" cy="90595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57" name="Shape 55"/>
          <p:cNvSpPr/>
          <p:nvPr/>
        </p:nvSpPr>
        <p:spPr>
          <a:xfrm>
            <a:off x="29169214" y="40672869"/>
            <a:ext cx="8774729" cy="588998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9169214" y="40672869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9224078" y="40709445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60" name="Text 58"/>
          <p:cNvSpPr/>
          <p:nvPr/>
        </p:nvSpPr>
        <p:spPr>
          <a:xfrm>
            <a:off x="29242366" y="41803067"/>
            <a:ext cx="8628425" cy="4723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61" name="Shape 59"/>
          <p:cNvSpPr/>
          <p:nvPr/>
        </p:nvSpPr>
        <p:spPr>
          <a:xfrm>
            <a:off x="29169214" y="46972505"/>
            <a:ext cx="8774729" cy="3926657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9169214" y="46972505"/>
            <a:ext cx="8774729" cy="1075334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9224078" y="47009081"/>
            <a:ext cx="8665001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64" name="Text 62"/>
          <p:cNvSpPr/>
          <p:nvPr/>
        </p:nvSpPr>
        <p:spPr>
          <a:xfrm>
            <a:off x="29242366" y="48102703"/>
            <a:ext cx="8628425" cy="27598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